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0" r:id="rId2"/>
    <p:sldId id="256" r:id="rId3"/>
    <p:sldId id="257" r:id="rId4"/>
    <p:sldId id="258" r:id="rId5"/>
    <p:sldId id="259" r:id="rId6"/>
    <p:sldId id="260" r:id="rId7"/>
    <p:sldId id="261" r:id="rId8"/>
    <p:sldId id="264" r:id="rId9"/>
    <p:sldId id="269" r:id="rId10"/>
    <p:sldId id="268" r:id="rId11"/>
    <p:sldId id="267" r:id="rId12"/>
    <p:sldId id="266" r:id="rId13"/>
    <p:sldId id="271" r:id="rId14"/>
    <p:sldId id="272" r:id="rId15"/>
    <p:sldId id="265" r:id="rId16"/>
    <p:sldId id="263" r:id="rId17"/>
    <p:sldId id="274" r:id="rId18"/>
    <p:sldId id="273" r:id="rId19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1298C"/>
    <a:srgbClr val="FF7C00"/>
    <a:srgbClr val="8079C5"/>
    <a:srgbClr val="07300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840" autoAdjust="0"/>
    <p:restoredTop sz="94660"/>
  </p:normalViewPr>
  <p:slideViewPr>
    <p:cSldViewPr snapToGrid="0">
      <p:cViewPr varScale="1">
        <p:scale>
          <a:sx n="124" d="100"/>
          <a:sy n="124" d="100"/>
        </p:scale>
        <p:origin x="336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</a:t>
            </a:r>
            <a:endParaRPr lang="de-DE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  <a:endParaRPr lang="de-DE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4A8E5F-40E5-4553-9F3C-699F1A5B8145}" type="datetimeFigureOut">
              <a:rPr lang="de-DE" smtClean="0"/>
              <a:t>08.02.22</a:t>
            </a:fld>
            <a:endParaRPr lang="de-DE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D45B7-DFE2-4393-8D37-380FC36BF3AA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861926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  <a:endParaRPr lang="de-DE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de-DE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4A8E5F-40E5-4553-9F3C-699F1A5B8145}" type="datetimeFigureOut">
              <a:rPr lang="de-DE" smtClean="0"/>
              <a:t>08.02.22</a:t>
            </a:fld>
            <a:endParaRPr lang="de-DE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D45B7-DFE2-4393-8D37-380FC36BF3AA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244690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</a:t>
            </a:r>
            <a:endParaRPr lang="de-DE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de-DE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4A8E5F-40E5-4553-9F3C-699F1A5B8145}" type="datetimeFigureOut">
              <a:rPr lang="de-DE" smtClean="0"/>
              <a:t>08.02.22</a:t>
            </a:fld>
            <a:endParaRPr lang="de-DE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D45B7-DFE2-4393-8D37-380FC36BF3AA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268423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  <a:endParaRPr lang="de-DE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de-DE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4A8E5F-40E5-4553-9F3C-699F1A5B8145}" type="datetimeFigureOut">
              <a:rPr lang="de-DE" smtClean="0"/>
              <a:t>08.02.22</a:t>
            </a:fld>
            <a:endParaRPr lang="de-DE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D45B7-DFE2-4393-8D37-380FC36BF3AA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63181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</a:t>
            </a:r>
            <a:endParaRPr lang="de-DE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4A8E5F-40E5-4553-9F3C-699F1A5B8145}" type="datetimeFigureOut">
              <a:rPr lang="de-DE" smtClean="0"/>
              <a:t>08.02.22</a:t>
            </a:fld>
            <a:endParaRPr lang="de-DE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D45B7-DFE2-4393-8D37-380FC36BF3AA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773935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  <a:endParaRPr lang="de-DE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de-DE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de-DE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4A8E5F-40E5-4553-9F3C-699F1A5B8145}" type="datetimeFigureOut">
              <a:rPr lang="de-DE" smtClean="0"/>
              <a:t>08.02.22</a:t>
            </a:fld>
            <a:endParaRPr lang="de-DE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D45B7-DFE2-4393-8D37-380FC36BF3AA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840897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</a:t>
            </a:r>
            <a:endParaRPr lang="de-DE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de-DE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de-DE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4A8E5F-40E5-4553-9F3C-699F1A5B8145}" type="datetimeFigureOut">
              <a:rPr lang="de-DE" smtClean="0"/>
              <a:t>08.02.22</a:t>
            </a:fld>
            <a:endParaRPr lang="de-DE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D45B7-DFE2-4393-8D37-380FC36BF3AA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479829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  <a:endParaRPr lang="de-DE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4A8E5F-40E5-4553-9F3C-699F1A5B8145}" type="datetimeFigureOut">
              <a:rPr lang="de-DE" smtClean="0"/>
              <a:t>08.02.22</a:t>
            </a:fld>
            <a:endParaRPr lang="de-DE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D45B7-DFE2-4393-8D37-380FC36BF3AA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17825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4A8E5F-40E5-4553-9F3C-699F1A5B8145}" type="datetimeFigureOut">
              <a:rPr lang="de-DE" smtClean="0"/>
              <a:t>08.02.22</a:t>
            </a:fld>
            <a:endParaRPr lang="de-DE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D45B7-DFE2-4393-8D37-380FC36BF3AA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940951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</a:t>
            </a:r>
            <a:endParaRPr lang="de-DE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de-DE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4A8E5F-40E5-4553-9F3C-699F1A5B8145}" type="datetimeFigureOut">
              <a:rPr lang="de-DE" smtClean="0"/>
              <a:t>08.02.22</a:t>
            </a:fld>
            <a:endParaRPr lang="de-DE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D45B7-DFE2-4393-8D37-380FC36BF3AA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658163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</a:t>
            </a:r>
            <a:endParaRPr lang="de-DE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4A8E5F-40E5-4553-9F3C-699F1A5B8145}" type="datetimeFigureOut">
              <a:rPr lang="de-DE" smtClean="0"/>
              <a:t>08.02.22</a:t>
            </a:fld>
            <a:endParaRPr lang="de-DE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D45B7-DFE2-4393-8D37-380FC36BF3AA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885766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</a:t>
            </a:r>
            <a:endParaRPr lang="de-DE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de-DE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4A8E5F-40E5-4553-9F3C-699F1A5B8145}" type="datetimeFigureOut">
              <a:rPr lang="de-DE" smtClean="0"/>
              <a:t>08.02.22</a:t>
            </a:fld>
            <a:endParaRPr lang="de-DE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CD45B7-DFE2-4393-8D37-380FC36BF3AA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019314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jpeg"/><Relationship Id="rId7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hyperlink" Target="mailto:centrogen3.rpu@focolare.org" TargetMode="External"/><Relationship Id="rId7" Type="http://schemas.openxmlformats.org/officeDocument/2006/relationships/hyperlink" Target="https://it.padlet.com/Teens4Unity/HM_gemellaggi2022" TargetMode="Externa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padlet.com/Teens4Unity/HM_gemellaggi2022" TargetMode="External"/><Relationship Id="rId5" Type="http://schemas.openxmlformats.org/officeDocument/2006/relationships/hyperlink" Target="https://assistentigen3.focolare.org/" TargetMode="External"/><Relationship Id="rId4" Type="http://schemas.openxmlformats.org/officeDocument/2006/relationships/hyperlink" Target="http://www.teen4unity.org/hombremundo" TargetMode="External"/><Relationship Id="rId9" Type="http://schemas.openxmlformats.org/officeDocument/2006/relationships/image" Target="../media/image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://www.teens4unity.org/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it.padlet.com/Teens4Unity/HM_gemellaggi2022" TargetMode="External"/><Relationship Id="rId2" Type="http://schemas.openxmlformats.org/officeDocument/2006/relationships/hyperlink" Target="https://padlet.com/Teens4Unity/HM_gemellaggi2022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png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uppo 2">
            <a:extLst>
              <a:ext uri="{FF2B5EF4-FFF2-40B4-BE49-F238E27FC236}">
                <a16:creationId xmlns:a16="http://schemas.microsoft.com/office/drawing/2014/main" id="{3F5D3D41-F3E2-4F40-A120-CABCBCFDD6E9}"/>
              </a:ext>
            </a:extLst>
          </p:cNvPr>
          <p:cNvGrpSpPr/>
          <p:nvPr/>
        </p:nvGrpSpPr>
        <p:grpSpPr>
          <a:xfrm>
            <a:off x="186018" y="235646"/>
            <a:ext cx="11864791" cy="4885121"/>
            <a:chOff x="186018" y="235646"/>
            <a:chExt cx="11864791" cy="4885121"/>
          </a:xfrm>
        </p:grpSpPr>
        <p:pic>
          <p:nvPicPr>
            <p:cNvPr id="4" name="Immagine 4">
              <a:extLst>
                <a:ext uri="{FF2B5EF4-FFF2-40B4-BE49-F238E27FC236}">
                  <a16:creationId xmlns:a16="http://schemas.microsoft.com/office/drawing/2014/main" id="{A023C8BF-126A-424C-8100-AD658879653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164106" y="235646"/>
              <a:ext cx="3897406" cy="4885120"/>
            </a:xfrm>
            <a:prstGeom prst="rect">
              <a:avLst/>
            </a:prstGeom>
          </p:spPr>
        </p:pic>
        <p:pic>
          <p:nvPicPr>
            <p:cNvPr id="5" name="Immagine 5" descr="Immagine che contiene testo, persona, maschio&#10;&#10;Descrizione generata automaticamente">
              <a:extLst>
                <a:ext uri="{FF2B5EF4-FFF2-40B4-BE49-F238E27FC236}">
                  <a16:creationId xmlns:a16="http://schemas.microsoft.com/office/drawing/2014/main" id="{1C361E93-A5B1-48E8-927E-8C93E9FADBB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86018" y="235647"/>
              <a:ext cx="3897406" cy="4885120"/>
            </a:xfrm>
            <a:prstGeom prst="rect">
              <a:avLst/>
            </a:prstGeom>
          </p:spPr>
        </p:pic>
        <p:pic>
          <p:nvPicPr>
            <p:cNvPr id="6" name="Immagine 2">
              <a:extLst>
                <a:ext uri="{FF2B5EF4-FFF2-40B4-BE49-F238E27FC236}">
                  <a16:creationId xmlns:a16="http://schemas.microsoft.com/office/drawing/2014/main" id="{39B2841A-1634-453A-AD7F-EEB66504887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r="24633"/>
            <a:stretch/>
          </p:blipFill>
          <p:spPr>
            <a:xfrm rot="165420">
              <a:off x="6049744" y="727756"/>
              <a:ext cx="2093986" cy="2778405"/>
            </a:xfrm>
            <a:prstGeom prst="rect">
              <a:avLst/>
            </a:prstGeom>
          </p:spPr>
        </p:pic>
        <p:pic>
          <p:nvPicPr>
            <p:cNvPr id="2" name="Immagine 2">
              <a:extLst>
                <a:ext uri="{FF2B5EF4-FFF2-40B4-BE49-F238E27FC236}">
                  <a16:creationId xmlns:a16="http://schemas.microsoft.com/office/drawing/2014/main" id="{0544337B-ED4B-4D05-94ED-DDD0DF5F5AC8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8142195" y="236451"/>
              <a:ext cx="3908613" cy="4883507"/>
            </a:xfrm>
            <a:prstGeom prst="rect">
              <a:avLst/>
            </a:prstGeom>
          </p:spPr>
        </p:pic>
        <p:pic>
          <p:nvPicPr>
            <p:cNvPr id="8" name="Immagine 5" descr="Immagine che contiene mappa&#10;&#10;Descrizione generata automaticamente">
              <a:extLst>
                <a:ext uri="{FF2B5EF4-FFF2-40B4-BE49-F238E27FC236}">
                  <a16:creationId xmlns:a16="http://schemas.microsoft.com/office/drawing/2014/main" id="{488412FB-299B-46CC-AA41-50251A3C3BC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/>
            <a:srcRect l="9571" t="6362" r="61889" b="18943"/>
            <a:stretch/>
          </p:blipFill>
          <p:spPr>
            <a:xfrm>
              <a:off x="2860486" y="515885"/>
              <a:ext cx="1222938" cy="3204978"/>
            </a:xfrm>
            <a:prstGeom prst="rect">
              <a:avLst/>
            </a:prstGeom>
          </p:spPr>
        </p:pic>
        <p:pic>
          <p:nvPicPr>
            <p:cNvPr id="9" name="Immagine 3">
              <a:extLst>
                <a:ext uri="{FF2B5EF4-FFF2-40B4-BE49-F238E27FC236}">
                  <a16:creationId xmlns:a16="http://schemas.microsoft.com/office/drawing/2014/main" id="{7A1AC98C-A81C-4BC8-8718-86E2204CCAA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/>
            <a:srcRect r="28338"/>
            <a:stretch/>
          </p:blipFill>
          <p:spPr>
            <a:xfrm rot="21421945">
              <a:off x="10203307" y="844951"/>
              <a:ext cx="1847502" cy="2493309"/>
            </a:xfrm>
            <a:prstGeom prst="rect">
              <a:avLst/>
            </a:prstGeom>
          </p:spPr>
        </p:pic>
      </p:grpSp>
      <p:pic>
        <p:nvPicPr>
          <p:cNvPr id="7" name="Immagine 4" descr="Immagine che contiene testo&#10;&#10;Descrizione generata automaticamente">
            <a:extLst>
              <a:ext uri="{FF2B5EF4-FFF2-40B4-BE49-F238E27FC236}">
                <a16:creationId xmlns:a16="http://schemas.microsoft.com/office/drawing/2014/main" id="{39DD9817-87CB-4359-9C1B-CF5CF6ACD953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320259" y="3079416"/>
            <a:ext cx="10326873" cy="45754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825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con angoli arrotondati 3">
            <a:extLst>
              <a:ext uri="{FF2B5EF4-FFF2-40B4-BE49-F238E27FC236}">
                <a16:creationId xmlns:a16="http://schemas.microsoft.com/office/drawing/2014/main" id="{85DE40EB-CF90-4BD8-9CE2-EFF9F186A401}"/>
              </a:ext>
            </a:extLst>
          </p:cNvPr>
          <p:cNvSpPr/>
          <p:nvPr/>
        </p:nvSpPr>
        <p:spPr>
          <a:xfrm>
            <a:off x="-895612" y="1583497"/>
            <a:ext cx="3663862" cy="3538604"/>
          </a:xfrm>
          <a:prstGeom prst="round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" name="CasellaDiTesto 1">
            <a:extLst>
              <a:ext uri="{FF2B5EF4-FFF2-40B4-BE49-F238E27FC236}">
                <a16:creationId xmlns:a16="http://schemas.microsoft.com/office/drawing/2014/main" id="{74C938A8-8D9B-4917-9F25-4431308EAEA1}"/>
              </a:ext>
            </a:extLst>
          </p:cNvPr>
          <p:cNvSpPr txBox="1"/>
          <p:nvPr/>
        </p:nvSpPr>
        <p:spPr>
          <a:xfrm>
            <a:off x="3943208" y="1569528"/>
            <a:ext cx="7405104" cy="369331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3600" b="1" dirty="0">
                <a:solidFill>
                  <a:srgbClr val="002060"/>
                </a:solidFill>
                <a:latin typeface="Candara"/>
                <a:cs typeface="Calibri"/>
              </a:rPr>
              <a:t>Workshop </a:t>
            </a:r>
            <a:r>
              <a:rPr lang="en-US" sz="3600" b="1" dirty="0" err="1">
                <a:solidFill>
                  <a:srgbClr val="002060"/>
                </a:solidFill>
                <a:latin typeface="Candara"/>
                <a:cs typeface="Calibri"/>
              </a:rPr>
              <a:t>GenVerde</a:t>
            </a:r>
            <a:endParaRPr lang="en-US" sz="2000" dirty="0" err="1">
              <a:solidFill>
                <a:srgbClr val="002060"/>
              </a:solidFill>
              <a:latin typeface="Candara"/>
              <a:cs typeface="Calibri"/>
            </a:endParaRPr>
          </a:p>
          <a:p>
            <a:br>
              <a:rPr lang="en-US" dirty="0">
                <a:solidFill>
                  <a:srgbClr val="002060"/>
                </a:solidFill>
                <a:latin typeface="Candara"/>
              </a:rPr>
            </a:br>
            <a:r>
              <a:rPr lang="en-US" sz="2000" dirty="0">
                <a:solidFill>
                  <a:srgbClr val="002060"/>
                </a:solidFill>
                <a:latin typeface="Candara"/>
                <a:cs typeface="Calibri"/>
              </a:rPr>
              <a:t>Il Gen Verde </a:t>
            </a:r>
            <a:r>
              <a:rPr lang="en-US" sz="2000" dirty="0" err="1">
                <a:solidFill>
                  <a:srgbClr val="002060"/>
                </a:solidFill>
                <a:latin typeface="Candara"/>
                <a:cs typeface="Calibri"/>
              </a:rPr>
              <a:t>sta</a:t>
            </a:r>
            <a:r>
              <a:rPr lang="en-US" sz="2000" dirty="0">
                <a:solidFill>
                  <a:srgbClr val="002060"/>
                </a:solidFill>
                <a:latin typeface="Candara"/>
                <a:cs typeface="Calibri"/>
              </a:rPr>
              <a:t> </a:t>
            </a:r>
            <a:r>
              <a:rPr lang="en-US" sz="2000" dirty="0" err="1">
                <a:solidFill>
                  <a:srgbClr val="002060"/>
                </a:solidFill>
                <a:latin typeface="Candara"/>
                <a:cs typeface="Calibri"/>
              </a:rPr>
              <a:t>preparando</a:t>
            </a:r>
            <a:r>
              <a:rPr lang="en-US" sz="2000" dirty="0">
                <a:solidFill>
                  <a:srgbClr val="002060"/>
                </a:solidFill>
                <a:latin typeface="Candara"/>
                <a:cs typeface="Calibri"/>
              </a:rPr>
              <a:t> un workshop di </a:t>
            </a:r>
            <a:r>
              <a:rPr lang="en-US" sz="2000" dirty="0" err="1">
                <a:solidFill>
                  <a:srgbClr val="002060"/>
                </a:solidFill>
                <a:latin typeface="Candara"/>
                <a:cs typeface="Calibri"/>
              </a:rPr>
              <a:t>percussioni</a:t>
            </a:r>
            <a:r>
              <a:rPr lang="en-US" sz="2000" dirty="0">
                <a:solidFill>
                  <a:srgbClr val="002060"/>
                </a:solidFill>
                <a:latin typeface="Candara"/>
                <a:cs typeface="Calibri"/>
              </a:rPr>
              <a:t>, </a:t>
            </a:r>
            <a:br>
              <a:rPr lang="en-US" sz="2000" dirty="0">
                <a:solidFill>
                  <a:srgbClr val="002060"/>
                </a:solidFill>
                <a:latin typeface="Candara"/>
                <a:cs typeface="Calibri"/>
              </a:rPr>
            </a:br>
            <a:r>
              <a:rPr lang="en-US" sz="2000" dirty="0">
                <a:solidFill>
                  <a:srgbClr val="002060"/>
                </a:solidFill>
                <a:latin typeface="Candara"/>
                <a:cs typeface="Calibri"/>
              </a:rPr>
              <a:t>con 60 </a:t>
            </a:r>
            <a:r>
              <a:rPr lang="en-US" sz="2000" dirty="0" err="1">
                <a:solidFill>
                  <a:srgbClr val="002060"/>
                </a:solidFill>
                <a:latin typeface="Candara"/>
                <a:cs typeface="Calibri"/>
              </a:rPr>
              <a:t>ragazzi</a:t>
            </a:r>
            <a:r>
              <a:rPr lang="en-US" sz="2000" dirty="0">
                <a:solidFill>
                  <a:srgbClr val="002060"/>
                </a:solidFill>
                <a:latin typeface="Candara"/>
                <a:cs typeface="Calibri"/>
              </a:rPr>
              <a:t> e </a:t>
            </a:r>
            <a:r>
              <a:rPr lang="en-US" sz="2000" dirty="0" err="1">
                <a:solidFill>
                  <a:srgbClr val="002060"/>
                </a:solidFill>
                <a:latin typeface="Candara"/>
                <a:cs typeface="Calibri"/>
              </a:rPr>
              <a:t>ragazze</a:t>
            </a:r>
            <a:r>
              <a:rPr lang="en-US" sz="2000" dirty="0">
                <a:solidFill>
                  <a:srgbClr val="002060"/>
                </a:solidFill>
                <a:latin typeface="Candara"/>
                <a:cs typeface="Calibri"/>
              </a:rPr>
              <a:t> </a:t>
            </a:r>
            <a:r>
              <a:rPr lang="en-US" sz="2000" dirty="0" err="1">
                <a:solidFill>
                  <a:srgbClr val="002060"/>
                </a:solidFill>
                <a:latin typeface="Candara"/>
                <a:cs typeface="Calibri"/>
              </a:rPr>
              <a:t>della</a:t>
            </a:r>
            <a:r>
              <a:rPr lang="en-US" sz="2000" dirty="0">
                <a:solidFill>
                  <a:srgbClr val="002060"/>
                </a:solidFill>
                <a:latin typeface="Candara"/>
                <a:cs typeface="Calibri"/>
              </a:rPr>
              <a:t> zona </a:t>
            </a:r>
            <a:r>
              <a:rPr lang="en-US" sz="2000" dirty="0" err="1">
                <a:solidFill>
                  <a:srgbClr val="002060"/>
                </a:solidFill>
                <a:latin typeface="Candara"/>
                <a:cs typeface="Calibri"/>
              </a:rPr>
              <a:t>interamericana</a:t>
            </a:r>
            <a:r>
              <a:rPr lang="en-US" sz="2000" dirty="0">
                <a:solidFill>
                  <a:srgbClr val="002060"/>
                </a:solidFill>
                <a:latin typeface="Candara"/>
                <a:cs typeface="Calibri"/>
              </a:rPr>
              <a:t>. </a:t>
            </a:r>
            <a:br>
              <a:rPr lang="en-US" sz="2000" dirty="0">
                <a:latin typeface="Candara"/>
              </a:rPr>
            </a:br>
            <a:endParaRPr lang="en-US" sz="2000" dirty="0">
              <a:solidFill>
                <a:srgbClr val="002060"/>
              </a:solidFill>
              <a:latin typeface="Candara"/>
            </a:endParaRPr>
          </a:p>
          <a:p>
            <a:pPr>
              <a:buChar char="•"/>
            </a:pPr>
            <a:r>
              <a:rPr lang="en-US" sz="2000" dirty="0">
                <a:solidFill>
                  <a:srgbClr val="002060"/>
                </a:solidFill>
                <a:latin typeface="Candara"/>
                <a:cs typeface="Calibri"/>
              </a:rPr>
              <a:t> </a:t>
            </a:r>
            <a:r>
              <a:rPr lang="en-US" sz="2000" dirty="0" err="1">
                <a:solidFill>
                  <a:srgbClr val="002060"/>
                </a:solidFill>
                <a:latin typeface="Candara"/>
                <a:cs typeface="Calibri"/>
              </a:rPr>
              <a:t>preregistrato</a:t>
            </a:r>
            <a:r>
              <a:rPr lang="en-US" sz="2000" dirty="0">
                <a:solidFill>
                  <a:srgbClr val="002060"/>
                </a:solidFill>
                <a:latin typeface="Candara"/>
                <a:cs typeface="Calibri"/>
              </a:rPr>
              <a:t>, </a:t>
            </a:r>
          </a:p>
          <a:p>
            <a:pPr>
              <a:buChar char="•"/>
            </a:pPr>
            <a:r>
              <a:rPr lang="en-US" sz="2000" dirty="0">
                <a:solidFill>
                  <a:srgbClr val="002060"/>
                </a:solidFill>
                <a:latin typeface="Candara"/>
                <a:cs typeface="Calibri"/>
              </a:rPr>
              <a:t> non ci </a:t>
            </a:r>
            <a:r>
              <a:rPr lang="en-US" sz="2000" dirty="0" err="1">
                <a:solidFill>
                  <a:srgbClr val="002060"/>
                </a:solidFill>
                <a:latin typeface="Candara"/>
                <a:cs typeface="Calibri"/>
              </a:rPr>
              <a:t>sarà</a:t>
            </a:r>
            <a:r>
              <a:rPr lang="en-US" sz="2000" dirty="0">
                <a:solidFill>
                  <a:srgbClr val="002060"/>
                </a:solidFill>
                <a:latin typeface="Candara"/>
                <a:cs typeface="Calibri"/>
              </a:rPr>
              <a:t> </a:t>
            </a:r>
            <a:r>
              <a:rPr lang="en-US" sz="2000" dirty="0" err="1">
                <a:solidFill>
                  <a:srgbClr val="002060"/>
                </a:solidFill>
                <a:latin typeface="Candara"/>
                <a:cs typeface="Calibri"/>
              </a:rPr>
              <a:t>traduzione</a:t>
            </a:r>
            <a:r>
              <a:rPr lang="en-US" sz="2000" dirty="0">
                <a:solidFill>
                  <a:srgbClr val="002060"/>
                </a:solidFill>
                <a:latin typeface="Candara"/>
                <a:cs typeface="Calibri"/>
              </a:rPr>
              <a:t>, </a:t>
            </a:r>
            <a:r>
              <a:rPr lang="en-US" sz="2000" dirty="0" err="1">
                <a:solidFill>
                  <a:srgbClr val="002060"/>
                </a:solidFill>
                <a:latin typeface="Candara"/>
                <a:cs typeface="Calibri"/>
              </a:rPr>
              <a:t>saranno</a:t>
            </a:r>
            <a:r>
              <a:rPr lang="en-US" sz="2000" dirty="0">
                <a:solidFill>
                  <a:srgbClr val="002060"/>
                </a:solidFill>
                <a:latin typeface="Candara"/>
                <a:cs typeface="Calibri"/>
              </a:rPr>
              <a:t> </a:t>
            </a:r>
            <a:r>
              <a:rPr lang="en-US" sz="2000" dirty="0" err="1">
                <a:solidFill>
                  <a:srgbClr val="002060"/>
                </a:solidFill>
                <a:latin typeface="Candara"/>
                <a:cs typeface="Calibri"/>
              </a:rPr>
              <a:t>movimenti</a:t>
            </a:r>
            <a:r>
              <a:rPr lang="en-US" sz="2000" dirty="0">
                <a:solidFill>
                  <a:srgbClr val="002060"/>
                </a:solidFill>
                <a:latin typeface="Candara"/>
                <a:cs typeface="Calibri"/>
              </a:rPr>
              <a:t> da </a:t>
            </a:r>
            <a:r>
              <a:rPr lang="en-US" sz="2000" dirty="0" err="1">
                <a:solidFill>
                  <a:srgbClr val="002060"/>
                </a:solidFill>
                <a:latin typeface="Candara"/>
                <a:cs typeface="Calibri"/>
              </a:rPr>
              <a:t>copiare</a:t>
            </a:r>
            <a:r>
              <a:rPr lang="en-US" sz="2000" dirty="0">
                <a:solidFill>
                  <a:srgbClr val="002060"/>
                </a:solidFill>
                <a:latin typeface="Candara"/>
                <a:cs typeface="Calibri"/>
              </a:rPr>
              <a:t>, </a:t>
            </a:r>
            <a:br>
              <a:rPr lang="en-US" sz="2000" dirty="0">
                <a:solidFill>
                  <a:srgbClr val="002060"/>
                </a:solidFill>
                <a:latin typeface="Candara"/>
                <a:cs typeface="Calibri"/>
              </a:rPr>
            </a:br>
            <a:r>
              <a:rPr lang="en-US" sz="2000" dirty="0">
                <a:solidFill>
                  <a:srgbClr val="002060"/>
                </a:solidFill>
                <a:latin typeface="Candara"/>
                <a:cs typeface="Calibri"/>
              </a:rPr>
              <a:t>le </a:t>
            </a:r>
            <a:r>
              <a:rPr lang="en-US" sz="2000" dirty="0" err="1">
                <a:solidFill>
                  <a:srgbClr val="002060"/>
                </a:solidFill>
                <a:latin typeface="Candara"/>
                <a:cs typeface="Calibri"/>
              </a:rPr>
              <a:t>spiegazioni</a:t>
            </a:r>
            <a:r>
              <a:rPr lang="en-US" sz="2000" dirty="0">
                <a:solidFill>
                  <a:srgbClr val="002060"/>
                </a:solidFill>
                <a:latin typeface="Candara"/>
                <a:cs typeface="Calibri"/>
              </a:rPr>
              <a:t> </a:t>
            </a:r>
            <a:r>
              <a:rPr lang="en-US" sz="2000" dirty="0" err="1">
                <a:solidFill>
                  <a:srgbClr val="002060"/>
                </a:solidFill>
                <a:latin typeface="Candara"/>
                <a:cs typeface="Calibri"/>
              </a:rPr>
              <a:t>saranno</a:t>
            </a:r>
            <a:r>
              <a:rPr lang="en-US" sz="2000" dirty="0">
                <a:solidFill>
                  <a:srgbClr val="002060"/>
                </a:solidFill>
                <a:latin typeface="Candara"/>
                <a:cs typeface="Calibri"/>
              </a:rPr>
              <a:t> in 2 o 3 lingue diverse. </a:t>
            </a:r>
          </a:p>
          <a:p>
            <a:endParaRPr lang="en-US" sz="2000" dirty="0">
              <a:solidFill>
                <a:srgbClr val="002060"/>
              </a:solidFill>
              <a:latin typeface="Candara"/>
              <a:cs typeface="Calibri"/>
            </a:endParaRPr>
          </a:p>
          <a:p>
            <a:r>
              <a:rPr lang="en-US" sz="2000" dirty="0" err="1">
                <a:solidFill>
                  <a:srgbClr val="002060"/>
                </a:solidFill>
                <a:latin typeface="Candara"/>
                <a:cs typeface="Calibri"/>
              </a:rPr>
              <a:t>Potrete</a:t>
            </a:r>
            <a:r>
              <a:rPr lang="en-US" sz="2000" dirty="0">
                <a:solidFill>
                  <a:srgbClr val="002060"/>
                </a:solidFill>
                <a:latin typeface="Candara"/>
                <a:cs typeface="Calibri"/>
              </a:rPr>
              <a:t> </a:t>
            </a:r>
            <a:r>
              <a:rPr lang="en-US" sz="2000" dirty="0" err="1">
                <a:solidFill>
                  <a:srgbClr val="002060"/>
                </a:solidFill>
                <a:latin typeface="Candara"/>
                <a:cs typeface="Calibri"/>
              </a:rPr>
              <a:t>seguirlo</a:t>
            </a:r>
            <a:r>
              <a:rPr lang="en-US" sz="2000" dirty="0">
                <a:solidFill>
                  <a:srgbClr val="002060"/>
                </a:solidFill>
                <a:latin typeface="Candara"/>
                <a:cs typeface="Calibri"/>
              </a:rPr>
              <a:t> </a:t>
            </a:r>
            <a:r>
              <a:rPr lang="en-US" sz="2000" dirty="0" err="1">
                <a:solidFill>
                  <a:srgbClr val="002060"/>
                </a:solidFill>
                <a:latin typeface="Candara"/>
                <a:cs typeface="Calibri"/>
              </a:rPr>
              <a:t>coi</a:t>
            </a:r>
            <a:r>
              <a:rPr lang="en-US" sz="2000" dirty="0">
                <a:solidFill>
                  <a:srgbClr val="002060"/>
                </a:solidFill>
                <a:latin typeface="Candara"/>
                <a:cs typeface="Calibri"/>
              </a:rPr>
              <a:t> </a:t>
            </a:r>
            <a:r>
              <a:rPr lang="en-US" sz="2000" dirty="0" err="1">
                <a:solidFill>
                  <a:srgbClr val="002060"/>
                </a:solidFill>
                <a:latin typeface="Candara"/>
                <a:cs typeface="Calibri"/>
              </a:rPr>
              <a:t>ragazzi</a:t>
            </a:r>
            <a:r>
              <a:rPr lang="en-US" sz="2000" dirty="0">
                <a:solidFill>
                  <a:srgbClr val="002060"/>
                </a:solidFill>
                <a:latin typeface="Candara"/>
                <a:cs typeface="Calibri"/>
              </a:rPr>
              <a:t> come una </a:t>
            </a:r>
            <a:r>
              <a:rPr lang="en-US" sz="2000" dirty="0" err="1">
                <a:solidFill>
                  <a:srgbClr val="002060"/>
                </a:solidFill>
                <a:latin typeface="Candara"/>
                <a:cs typeface="Calibri"/>
              </a:rPr>
              <a:t>diretta</a:t>
            </a:r>
            <a:r>
              <a:rPr lang="en-US" sz="2000" dirty="0">
                <a:solidFill>
                  <a:srgbClr val="002060"/>
                </a:solidFill>
                <a:latin typeface="Candara"/>
                <a:cs typeface="Calibri"/>
              </a:rPr>
              <a:t> e </a:t>
            </a:r>
            <a:r>
              <a:rPr lang="en-US" sz="2000" dirty="0" err="1">
                <a:solidFill>
                  <a:srgbClr val="002060"/>
                </a:solidFill>
                <a:latin typeface="Candara"/>
                <a:cs typeface="Calibri"/>
              </a:rPr>
              <a:t>magari</a:t>
            </a:r>
            <a:r>
              <a:rPr lang="en-US" sz="2000" dirty="0">
                <a:solidFill>
                  <a:srgbClr val="002060"/>
                </a:solidFill>
                <a:latin typeface="Candara"/>
                <a:cs typeface="Calibri"/>
              </a:rPr>
              <a:t> </a:t>
            </a:r>
            <a:br>
              <a:rPr lang="en-US" sz="2000" dirty="0">
                <a:solidFill>
                  <a:srgbClr val="002060"/>
                </a:solidFill>
                <a:latin typeface="Candara"/>
                <a:cs typeface="Calibri"/>
              </a:rPr>
            </a:br>
            <a:r>
              <a:rPr lang="en-US" sz="2000" dirty="0" err="1">
                <a:solidFill>
                  <a:srgbClr val="002060"/>
                </a:solidFill>
                <a:latin typeface="Candara"/>
                <a:cs typeface="Calibri"/>
              </a:rPr>
              <a:t>sarà</a:t>
            </a:r>
            <a:r>
              <a:rPr lang="en-US" sz="2000" dirty="0">
                <a:solidFill>
                  <a:srgbClr val="002060"/>
                </a:solidFill>
                <a:latin typeface="Candara"/>
                <a:cs typeface="Calibri"/>
              </a:rPr>
              <a:t> </a:t>
            </a:r>
            <a:r>
              <a:rPr lang="en-US" sz="2000" dirty="0" err="1">
                <a:solidFill>
                  <a:srgbClr val="002060"/>
                </a:solidFill>
                <a:latin typeface="Candara"/>
                <a:cs typeface="Calibri"/>
              </a:rPr>
              <a:t>l’occasione</a:t>
            </a:r>
            <a:r>
              <a:rPr lang="en-US" sz="2000" dirty="0">
                <a:solidFill>
                  <a:srgbClr val="002060"/>
                </a:solidFill>
                <a:latin typeface="Candara"/>
                <a:cs typeface="Calibri"/>
              </a:rPr>
              <a:t> per </a:t>
            </a:r>
            <a:r>
              <a:rPr lang="en-US" sz="2000" dirty="0" err="1">
                <a:solidFill>
                  <a:srgbClr val="002060"/>
                </a:solidFill>
                <a:latin typeface="Candara"/>
                <a:cs typeface="Calibri"/>
              </a:rPr>
              <a:t>rilanciare</a:t>
            </a:r>
            <a:r>
              <a:rPr lang="en-US" sz="2000" dirty="0">
                <a:solidFill>
                  <a:srgbClr val="002060"/>
                </a:solidFill>
                <a:latin typeface="Candara"/>
                <a:cs typeface="Calibri"/>
              </a:rPr>
              <a:t> una </a:t>
            </a:r>
            <a:r>
              <a:rPr lang="en-US" sz="2000" dirty="0" err="1">
                <a:solidFill>
                  <a:srgbClr val="002060"/>
                </a:solidFill>
                <a:latin typeface="Candara"/>
                <a:cs typeface="Calibri"/>
              </a:rPr>
              <a:t>sfida</a:t>
            </a:r>
            <a:r>
              <a:rPr lang="en-US" sz="2000" dirty="0">
                <a:solidFill>
                  <a:srgbClr val="002060"/>
                </a:solidFill>
                <a:latin typeface="Candara"/>
                <a:cs typeface="Calibri"/>
              </a:rPr>
              <a:t> sui social!!!</a:t>
            </a:r>
            <a:endParaRPr lang="en-US" sz="2000" dirty="0">
              <a:solidFill>
                <a:srgbClr val="002060"/>
              </a:solidFill>
              <a:latin typeface="Candara"/>
            </a:endParaRPr>
          </a:p>
        </p:txBody>
      </p:sp>
      <p:pic>
        <p:nvPicPr>
          <p:cNvPr id="3" name="Immagine 3">
            <a:extLst>
              <a:ext uri="{FF2B5EF4-FFF2-40B4-BE49-F238E27FC236}">
                <a16:creationId xmlns:a16="http://schemas.microsoft.com/office/drawing/2014/main" id="{A128E017-EE76-4A20-86C1-C87A5F7295C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21709" y="1712935"/>
            <a:ext cx="3390378" cy="33903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89178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>
            <a:extLst>
              <a:ext uri="{FF2B5EF4-FFF2-40B4-BE49-F238E27FC236}">
                <a16:creationId xmlns:a16="http://schemas.microsoft.com/office/drawing/2014/main" id="{82AAEF56-ADF9-4999-A9D0-F7F2DDB2D1A8}"/>
              </a:ext>
            </a:extLst>
          </p:cNvPr>
          <p:cNvSpPr txBox="1"/>
          <p:nvPr/>
        </p:nvSpPr>
        <p:spPr>
          <a:xfrm>
            <a:off x="3627026" y="1565272"/>
            <a:ext cx="7961883" cy="381642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3600" b="1" dirty="0" err="1">
                <a:solidFill>
                  <a:srgbClr val="002060"/>
                </a:solidFill>
                <a:latin typeface="Candara"/>
                <a:cs typeface="Calibri"/>
              </a:rPr>
              <a:t>GenRosso</a:t>
            </a:r>
            <a:endParaRPr lang="en-US" sz="2000" dirty="0" err="1">
              <a:solidFill>
                <a:srgbClr val="000000"/>
              </a:solidFill>
              <a:latin typeface="Calibri" panose="020F0502020204030204"/>
              <a:cs typeface="Calibri"/>
            </a:endParaRPr>
          </a:p>
          <a:p>
            <a:br>
              <a:rPr lang="en-US" dirty="0">
                <a:solidFill>
                  <a:srgbClr val="002060"/>
                </a:solidFill>
                <a:latin typeface="Candara"/>
              </a:rPr>
            </a:br>
            <a:r>
              <a:rPr lang="en-US" sz="2000" dirty="0">
                <a:solidFill>
                  <a:srgbClr val="002060"/>
                </a:solidFill>
                <a:latin typeface="Candara"/>
                <a:cs typeface="Calibri"/>
              </a:rPr>
              <a:t>NON ci </a:t>
            </a:r>
            <a:r>
              <a:rPr lang="en-US" sz="2000" dirty="0" err="1">
                <a:solidFill>
                  <a:srgbClr val="002060"/>
                </a:solidFill>
                <a:latin typeface="Candara"/>
                <a:cs typeface="Calibri"/>
              </a:rPr>
              <a:t>sarà</a:t>
            </a:r>
            <a:r>
              <a:rPr lang="en-US" sz="2000" dirty="0">
                <a:solidFill>
                  <a:srgbClr val="002060"/>
                </a:solidFill>
                <a:latin typeface="Candara"/>
                <a:cs typeface="Calibri"/>
              </a:rPr>
              <a:t> un workshop con il </a:t>
            </a:r>
            <a:r>
              <a:rPr lang="en-US" sz="2000" dirty="0" err="1">
                <a:solidFill>
                  <a:srgbClr val="002060"/>
                </a:solidFill>
                <a:latin typeface="Candara"/>
                <a:cs typeface="Calibri"/>
              </a:rPr>
              <a:t>GenRosso</a:t>
            </a:r>
            <a:r>
              <a:rPr lang="en-US" sz="2000" dirty="0">
                <a:solidFill>
                  <a:srgbClr val="002060"/>
                </a:solidFill>
                <a:latin typeface="Candara"/>
                <a:cs typeface="Calibri"/>
              </a:rPr>
              <a:t>, </a:t>
            </a:r>
            <a:r>
              <a:rPr lang="en-US" sz="2000" dirty="0" err="1">
                <a:solidFill>
                  <a:srgbClr val="002060"/>
                </a:solidFill>
                <a:latin typeface="Candara"/>
                <a:cs typeface="Calibri"/>
              </a:rPr>
              <a:t>saranno</a:t>
            </a:r>
            <a:r>
              <a:rPr lang="en-US" sz="2000" dirty="0">
                <a:solidFill>
                  <a:srgbClr val="002060"/>
                </a:solidFill>
                <a:latin typeface="Candara"/>
                <a:cs typeface="Calibri"/>
              </a:rPr>
              <a:t> in Bosnia, in un campo </a:t>
            </a:r>
            <a:r>
              <a:rPr lang="en-US" sz="2000" dirty="0" err="1">
                <a:solidFill>
                  <a:srgbClr val="002060"/>
                </a:solidFill>
                <a:latin typeface="Candara"/>
                <a:cs typeface="Calibri"/>
              </a:rPr>
              <a:t>profughi</a:t>
            </a:r>
            <a:r>
              <a:rPr lang="en-US" sz="2000" dirty="0">
                <a:solidFill>
                  <a:srgbClr val="002060"/>
                </a:solidFill>
                <a:latin typeface="Candara"/>
                <a:cs typeface="Calibri"/>
              </a:rPr>
              <a:t> con </a:t>
            </a:r>
            <a:r>
              <a:rPr lang="en-US" sz="2000" dirty="0" err="1">
                <a:solidFill>
                  <a:srgbClr val="002060"/>
                </a:solidFill>
                <a:latin typeface="Candara"/>
                <a:cs typeface="Calibri"/>
              </a:rPr>
              <a:t>i</a:t>
            </a:r>
            <a:r>
              <a:rPr lang="en-US" sz="2000" dirty="0">
                <a:solidFill>
                  <a:srgbClr val="002060"/>
                </a:solidFill>
                <a:latin typeface="Candara"/>
                <a:cs typeface="Calibri"/>
              </a:rPr>
              <a:t> </a:t>
            </a:r>
            <a:r>
              <a:rPr lang="en-US" sz="2000" dirty="0" err="1">
                <a:solidFill>
                  <a:srgbClr val="002060"/>
                </a:solidFill>
                <a:latin typeface="Candara"/>
                <a:cs typeface="Calibri"/>
              </a:rPr>
              <a:t>rifugiati</a:t>
            </a:r>
            <a:r>
              <a:rPr lang="en-US" sz="2000" dirty="0">
                <a:solidFill>
                  <a:srgbClr val="002060"/>
                </a:solidFill>
                <a:latin typeface="Candara"/>
                <a:cs typeface="Calibri"/>
              </a:rPr>
              <a:t> e con </a:t>
            </a:r>
            <a:r>
              <a:rPr lang="en-US" sz="2000" dirty="0" err="1">
                <a:solidFill>
                  <a:srgbClr val="002060"/>
                </a:solidFill>
                <a:latin typeface="Candara"/>
                <a:cs typeface="Calibri"/>
              </a:rPr>
              <a:t>i</a:t>
            </a:r>
            <a:r>
              <a:rPr lang="en-US" sz="2000" dirty="0">
                <a:solidFill>
                  <a:srgbClr val="002060"/>
                </a:solidFill>
                <a:latin typeface="Candara"/>
                <a:cs typeface="Calibri"/>
              </a:rPr>
              <a:t> gen3 </a:t>
            </a:r>
            <a:r>
              <a:rPr lang="en-US" sz="2000" dirty="0" err="1">
                <a:solidFill>
                  <a:srgbClr val="002060"/>
                </a:solidFill>
                <a:latin typeface="Candara"/>
                <a:cs typeface="Calibri"/>
              </a:rPr>
              <a:t>della</a:t>
            </a:r>
            <a:r>
              <a:rPr lang="en-US" sz="2000" dirty="0">
                <a:solidFill>
                  <a:srgbClr val="002060"/>
                </a:solidFill>
                <a:latin typeface="Candara"/>
                <a:cs typeface="Calibri"/>
              </a:rPr>
              <a:t> </a:t>
            </a:r>
            <a:r>
              <a:rPr lang="en-US" sz="2000" dirty="0" err="1">
                <a:solidFill>
                  <a:srgbClr val="002060"/>
                </a:solidFill>
                <a:latin typeface="Candara"/>
                <a:cs typeface="Calibri"/>
              </a:rPr>
              <a:t>Croazia</a:t>
            </a:r>
            <a:r>
              <a:rPr lang="en-US" sz="2000" dirty="0">
                <a:solidFill>
                  <a:srgbClr val="002060"/>
                </a:solidFill>
                <a:latin typeface="Candara"/>
                <a:cs typeface="Calibri"/>
              </a:rPr>
              <a:t> </a:t>
            </a:r>
            <a:endParaRPr lang="en-US" sz="2000" dirty="0">
              <a:solidFill>
                <a:srgbClr val="000000"/>
              </a:solidFill>
              <a:latin typeface="Calibri" panose="020F0502020204030204"/>
              <a:cs typeface="Calibri"/>
            </a:endParaRPr>
          </a:p>
          <a:p>
            <a:endParaRPr lang="en-US" sz="2000" dirty="0">
              <a:solidFill>
                <a:srgbClr val="002060"/>
              </a:solidFill>
              <a:latin typeface="Candara"/>
              <a:cs typeface="Calibri"/>
            </a:endParaRPr>
          </a:p>
          <a:p>
            <a:r>
              <a:rPr lang="en-US" sz="2000" dirty="0">
                <a:solidFill>
                  <a:srgbClr val="002060"/>
                </a:solidFill>
                <a:latin typeface="Candara"/>
                <a:cs typeface="Calibri"/>
              </a:rPr>
              <a:t>Ma …. </a:t>
            </a:r>
            <a:endParaRPr lang="en-US" sz="2000" dirty="0">
              <a:solidFill>
                <a:srgbClr val="000000"/>
              </a:solidFill>
              <a:latin typeface="Calibri" panose="020F0502020204030204"/>
              <a:cs typeface="Calibri"/>
            </a:endParaRPr>
          </a:p>
          <a:p>
            <a:r>
              <a:rPr lang="en-US" sz="2400" b="1" dirty="0">
                <a:solidFill>
                  <a:srgbClr val="002060"/>
                </a:solidFill>
                <a:latin typeface="Candara"/>
                <a:cs typeface="Calibri"/>
              </a:rPr>
              <a:t>1.</a:t>
            </a:r>
            <a:r>
              <a:rPr lang="en-US" sz="2400" b="1" dirty="0">
                <a:solidFill>
                  <a:srgbClr val="002060"/>
                </a:solidFill>
                <a:latin typeface="Candara"/>
                <a:cs typeface="Times New Roman"/>
              </a:rPr>
              <a:t>   </a:t>
            </a:r>
            <a:r>
              <a:rPr lang="en-US" sz="2000" dirty="0">
                <a:solidFill>
                  <a:srgbClr val="002060"/>
                </a:solidFill>
                <a:latin typeface="Candara"/>
                <a:cs typeface="Calibri"/>
              </a:rPr>
              <a:t>ci </a:t>
            </a:r>
            <a:r>
              <a:rPr lang="en-US" sz="2000" dirty="0" err="1">
                <a:solidFill>
                  <a:srgbClr val="002060"/>
                </a:solidFill>
                <a:latin typeface="Candara"/>
                <a:cs typeface="Calibri"/>
              </a:rPr>
              <a:t>registreranno</a:t>
            </a:r>
            <a:r>
              <a:rPr lang="en-US" sz="2000" dirty="0">
                <a:solidFill>
                  <a:srgbClr val="002060"/>
                </a:solidFill>
                <a:latin typeface="Candara"/>
                <a:cs typeface="Calibri"/>
              </a:rPr>
              <a:t> un </a:t>
            </a:r>
            <a:r>
              <a:rPr lang="en-US" sz="2000" dirty="0" err="1">
                <a:solidFill>
                  <a:srgbClr val="002060"/>
                </a:solidFill>
                <a:latin typeface="Candara"/>
                <a:cs typeface="Calibri"/>
              </a:rPr>
              <a:t>saluto</a:t>
            </a:r>
            <a:r>
              <a:rPr lang="en-US" sz="2000" dirty="0">
                <a:solidFill>
                  <a:srgbClr val="002060"/>
                </a:solidFill>
                <a:latin typeface="Candara"/>
                <a:cs typeface="Calibri"/>
              </a:rPr>
              <a:t> con la </a:t>
            </a:r>
            <a:r>
              <a:rPr lang="en-US" sz="2000" dirty="0" err="1">
                <a:solidFill>
                  <a:srgbClr val="002060"/>
                </a:solidFill>
                <a:latin typeface="Candara"/>
                <a:cs typeface="Calibri"/>
              </a:rPr>
              <a:t>loro</a:t>
            </a:r>
            <a:r>
              <a:rPr lang="en-US" sz="2000" dirty="0">
                <a:solidFill>
                  <a:srgbClr val="002060"/>
                </a:solidFill>
                <a:latin typeface="Candara"/>
                <a:cs typeface="Calibri"/>
              </a:rPr>
              <a:t> </a:t>
            </a:r>
            <a:r>
              <a:rPr lang="en-US" sz="2000" dirty="0" err="1">
                <a:solidFill>
                  <a:srgbClr val="002060"/>
                </a:solidFill>
                <a:latin typeface="Candara"/>
                <a:cs typeface="Calibri"/>
              </a:rPr>
              <a:t>esperienza</a:t>
            </a:r>
            <a:r>
              <a:rPr lang="en-US" sz="2000" dirty="0">
                <a:solidFill>
                  <a:srgbClr val="002060"/>
                </a:solidFill>
                <a:latin typeface="Candara"/>
                <a:cs typeface="Calibri"/>
              </a:rPr>
              <a:t> e con la canzone REFUGEE e </a:t>
            </a:r>
            <a:r>
              <a:rPr lang="en-US" sz="2000" dirty="0" err="1">
                <a:solidFill>
                  <a:srgbClr val="002060"/>
                </a:solidFill>
                <a:latin typeface="Candara"/>
                <a:cs typeface="Calibri"/>
              </a:rPr>
              <a:t>questo</a:t>
            </a:r>
            <a:r>
              <a:rPr lang="en-US" sz="2000" dirty="0">
                <a:solidFill>
                  <a:srgbClr val="002060"/>
                </a:solidFill>
                <a:latin typeface="Candara"/>
                <a:cs typeface="Calibri"/>
              </a:rPr>
              <a:t> </a:t>
            </a:r>
            <a:r>
              <a:rPr lang="en-US" sz="2000" dirty="0" err="1">
                <a:solidFill>
                  <a:srgbClr val="002060"/>
                </a:solidFill>
                <a:latin typeface="Candara"/>
                <a:cs typeface="Calibri"/>
              </a:rPr>
              <a:t>sarà</a:t>
            </a:r>
            <a:r>
              <a:rPr lang="en-US" sz="2000" dirty="0">
                <a:solidFill>
                  <a:srgbClr val="002060"/>
                </a:solidFill>
                <a:latin typeface="Candara"/>
                <a:cs typeface="Calibri"/>
              </a:rPr>
              <a:t> </a:t>
            </a:r>
            <a:r>
              <a:rPr lang="en-US" sz="2000" dirty="0" err="1">
                <a:solidFill>
                  <a:srgbClr val="002060"/>
                </a:solidFill>
                <a:latin typeface="Candara"/>
                <a:cs typeface="Calibri"/>
              </a:rPr>
              <a:t>nel</a:t>
            </a:r>
            <a:r>
              <a:rPr lang="en-US" sz="2000" dirty="0">
                <a:solidFill>
                  <a:srgbClr val="002060"/>
                </a:solidFill>
                <a:latin typeface="Candara"/>
                <a:cs typeface="Calibri"/>
              </a:rPr>
              <a:t> </a:t>
            </a:r>
            <a:r>
              <a:rPr lang="en-US" sz="2000" dirty="0" err="1">
                <a:solidFill>
                  <a:srgbClr val="002060"/>
                </a:solidFill>
                <a:latin typeface="Candara"/>
                <a:cs typeface="Calibri"/>
              </a:rPr>
              <a:t>programma</a:t>
            </a:r>
            <a:r>
              <a:rPr lang="en-US" sz="2000" dirty="0">
                <a:solidFill>
                  <a:srgbClr val="002060"/>
                </a:solidFill>
                <a:latin typeface="Candara"/>
                <a:cs typeface="Calibri"/>
              </a:rPr>
              <a:t> PACE E UNITA’ DEI POPOLI</a:t>
            </a:r>
            <a:endParaRPr lang="en-US" sz="2000" dirty="0">
              <a:solidFill>
                <a:srgbClr val="000000"/>
              </a:solidFill>
              <a:latin typeface="Calibri" panose="020F0502020204030204"/>
              <a:cs typeface="Calibri"/>
            </a:endParaRPr>
          </a:p>
          <a:p>
            <a:endParaRPr lang="en-US" sz="2000" dirty="0">
              <a:solidFill>
                <a:srgbClr val="002060"/>
              </a:solidFill>
              <a:latin typeface="Candara"/>
              <a:cs typeface="Calibri"/>
            </a:endParaRPr>
          </a:p>
          <a:p>
            <a:r>
              <a:rPr lang="en-US" sz="2400" b="1" dirty="0">
                <a:solidFill>
                  <a:srgbClr val="002060"/>
                </a:solidFill>
                <a:latin typeface="Candara"/>
                <a:cs typeface="Calibri"/>
              </a:rPr>
              <a:t>2.  </a:t>
            </a:r>
            <a:r>
              <a:rPr lang="en-US" sz="2000" dirty="0" err="1">
                <a:solidFill>
                  <a:srgbClr val="002060"/>
                </a:solidFill>
                <a:latin typeface="Candara"/>
                <a:cs typeface="Calibri"/>
              </a:rPr>
              <a:t>proveremo</a:t>
            </a:r>
            <a:r>
              <a:rPr lang="en-US" sz="2000" dirty="0">
                <a:solidFill>
                  <a:srgbClr val="002060"/>
                </a:solidFill>
                <a:latin typeface="Candara"/>
                <a:cs typeface="Calibri"/>
              </a:rPr>
              <a:t> a </a:t>
            </a:r>
            <a:r>
              <a:rPr lang="en-US" sz="2000" dirty="0" err="1">
                <a:solidFill>
                  <a:srgbClr val="002060"/>
                </a:solidFill>
                <a:latin typeface="Candara"/>
                <a:cs typeface="Calibri"/>
              </a:rPr>
              <a:t>collegarci</a:t>
            </a:r>
            <a:r>
              <a:rPr lang="en-US" sz="2000" dirty="0">
                <a:solidFill>
                  <a:srgbClr val="002060"/>
                </a:solidFill>
                <a:latin typeface="Candara"/>
                <a:cs typeface="Calibri"/>
              </a:rPr>
              <a:t> con </a:t>
            </a:r>
            <a:r>
              <a:rPr lang="en-US" sz="2000" dirty="0" err="1">
                <a:solidFill>
                  <a:srgbClr val="002060"/>
                </a:solidFill>
                <a:latin typeface="Candara"/>
                <a:cs typeface="Calibri"/>
              </a:rPr>
              <a:t>loro</a:t>
            </a:r>
            <a:r>
              <a:rPr lang="en-US" sz="2000" dirty="0">
                <a:solidFill>
                  <a:srgbClr val="002060"/>
                </a:solidFill>
                <a:latin typeface="Candara"/>
                <a:cs typeface="Calibri"/>
              </a:rPr>
              <a:t> per un </a:t>
            </a:r>
            <a:r>
              <a:rPr lang="en-US" sz="2000" dirty="0" err="1">
                <a:solidFill>
                  <a:srgbClr val="002060"/>
                </a:solidFill>
                <a:latin typeface="Candara"/>
                <a:cs typeface="Calibri"/>
              </a:rPr>
              <a:t>saluto</a:t>
            </a:r>
            <a:r>
              <a:rPr lang="en-US" sz="2000" dirty="0">
                <a:solidFill>
                  <a:srgbClr val="002060"/>
                </a:solidFill>
                <a:latin typeface="Candara"/>
                <a:cs typeface="Calibri"/>
              </a:rPr>
              <a:t> in </a:t>
            </a:r>
            <a:r>
              <a:rPr lang="en-US" sz="2000" dirty="0" err="1">
                <a:solidFill>
                  <a:srgbClr val="002060"/>
                </a:solidFill>
                <a:latin typeface="Candara"/>
                <a:cs typeface="Calibri"/>
              </a:rPr>
              <a:t>diretta</a:t>
            </a:r>
            <a:r>
              <a:rPr lang="en-US" sz="2000" dirty="0">
                <a:solidFill>
                  <a:srgbClr val="002060"/>
                </a:solidFill>
                <a:latin typeface="Candara"/>
                <a:cs typeface="Calibri"/>
              </a:rPr>
              <a:t>, con poche parole e in diverse lingue, </a:t>
            </a:r>
            <a:r>
              <a:rPr lang="en-US" sz="2000" dirty="0" err="1">
                <a:solidFill>
                  <a:srgbClr val="002060"/>
                </a:solidFill>
                <a:latin typeface="Candara"/>
                <a:cs typeface="Calibri"/>
              </a:rPr>
              <a:t>durante</a:t>
            </a:r>
            <a:r>
              <a:rPr lang="en-US" sz="2000" dirty="0">
                <a:solidFill>
                  <a:srgbClr val="002060"/>
                </a:solidFill>
                <a:latin typeface="Candara"/>
                <a:cs typeface="Calibri"/>
              </a:rPr>
              <a:t> il Time out di </a:t>
            </a:r>
            <a:r>
              <a:rPr lang="en-US" sz="2000" dirty="0" err="1">
                <a:solidFill>
                  <a:srgbClr val="002060"/>
                </a:solidFill>
                <a:latin typeface="Candara"/>
                <a:cs typeface="Calibri"/>
              </a:rPr>
              <a:t>sabato</a:t>
            </a:r>
            <a:r>
              <a:rPr lang="en-US" sz="2000" dirty="0">
                <a:solidFill>
                  <a:srgbClr val="002060"/>
                </a:solidFill>
                <a:latin typeface="Candara"/>
                <a:cs typeface="Calibri"/>
              </a:rPr>
              <a:t> </a:t>
            </a:r>
            <a:r>
              <a:rPr lang="en-US" sz="2000" dirty="0">
                <a:solidFill>
                  <a:srgbClr val="595959"/>
                </a:solidFill>
                <a:cs typeface="Calibri"/>
              </a:rPr>
              <a:t>,</a:t>
            </a:r>
            <a:endParaRPr lang="en-US" sz="2000" dirty="0">
              <a:cs typeface="Calibri"/>
            </a:endParaRPr>
          </a:p>
        </p:txBody>
      </p:sp>
      <p:sp>
        <p:nvSpPr>
          <p:cNvPr id="4" name="Rettangolo con angoli arrotondati 3">
            <a:extLst>
              <a:ext uri="{FF2B5EF4-FFF2-40B4-BE49-F238E27FC236}">
                <a16:creationId xmlns:a16="http://schemas.microsoft.com/office/drawing/2014/main" id="{EB486A0A-D73A-4EE9-AAFA-8D77A7D8CF9A}"/>
              </a:ext>
            </a:extLst>
          </p:cNvPr>
          <p:cNvSpPr/>
          <p:nvPr/>
        </p:nvSpPr>
        <p:spPr>
          <a:xfrm>
            <a:off x="-895612" y="1583497"/>
            <a:ext cx="3663862" cy="3538604"/>
          </a:xfrm>
          <a:prstGeom prst="round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6" name="Immagine 3" descr="Immagine che contiene testo, regina, grafica vettoriale&#10;&#10;Descrizione generata automaticamente">
            <a:extLst>
              <a:ext uri="{FF2B5EF4-FFF2-40B4-BE49-F238E27FC236}">
                <a16:creationId xmlns:a16="http://schemas.microsoft.com/office/drawing/2014/main" id="{A4D03A47-AEBF-4007-BF40-4D9CFEFD0EB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21709" y="1712935"/>
            <a:ext cx="3390378" cy="33903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5829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>
            <a:extLst>
              <a:ext uri="{FF2B5EF4-FFF2-40B4-BE49-F238E27FC236}">
                <a16:creationId xmlns:a16="http://schemas.microsoft.com/office/drawing/2014/main" id="{309204BF-6F6A-49FA-9243-036B4F27B7B4}"/>
              </a:ext>
            </a:extLst>
          </p:cNvPr>
          <p:cNvSpPr txBox="1"/>
          <p:nvPr/>
        </p:nvSpPr>
        <p:spPr>
          <a:xfrm>
            <a:off x="1769365" y="287221"/>
            <a:ext cx="10426027" cy="400109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3600" b="1" dirty="0" err="1">
                <a:solidFill>
                  <a:srgbClr val="002060"/>
                </a:solidFill>
                <a:latin typeface="Candara"/>
                <a:cs typeface="Calibri"/>
              </a:rPr>
              <a:t>Comunione</a:t>
            </a:r>
            <a:r>
              <a:rPr lang="en-US" sz="3600" b="1" dirty="0">
                <a:solidFill>
                  <a:srgbClr val="002060"/>
                </a:solidFill>
                <a:latin typeface="Candara"/>
                <a:cs typeface="Calibri"/>
              </a:rPr>
              <a:t> </a:t>
            </a:r>
            <a:r>
              <a:rPr lang="en-US" sz="3600" b="1" dirty="0" err="1">
                <a:solidFill>
                  <a:srgbClr val="002060"/>
                </a:solidFill>
                <a:latin typeface="Candara"/>
                <a:cs typeface="Calibri"/>
              </a:rPr>
              <a:t>dei</a:t>
            </a:r>
            <a:r>
              <a:rPr lang="en-US" sz="3600" b="1" dirty="0">
                <a:solidFill>
                  <a:srgbClr val="002060"/>
                </a:solidFill>
                <a:latin typeface="Candara"/>
                <a:cs typeface="Calibri"/>
              </a:rPr>
              <a:t> </a:t>
            </a:r>
            <a:r>
              <a:rPr lang="en-US" sz="3600" b="1" dirty="0" err="1">
                <a:solidFill>
                  <a:srgbClr val="002060"/>
                </a:solidFill>
                <a:latin typeface="Candara"/>
                <a:cs typeface="Calibri"/>
              </a:rPr>
              <a:t>beni</a:t>
            </a:r>
            <a:endParaRPr lang="en-US" sz="2000" dirty="0" err="1">
              <a:solidFill>
                <a:srgbClr val="002060"/>
              </a:solidFill>
              <a:latin typeface="Candara"/>
              <a:cs typeface="Calibri"/>
            </a:endParaRPr>
          </a:p>
          <a:p>
            <a:br>
              <a:rPr lang="en-US" dirty="0">
                <a:solidFill>
                  <a:srgbClr val="002060"/>
                </a:solidFill>
                <a:latin typeface="Candara"/>
              </a:rPr>
            </a:br>
            <a:r>
              <a:rPr lang="en-US" sz="2000" dirty="0">
                <a:solidFill>
                  <a:srgbClr val="002060"/>
                </a:solidFill>
                <a:latin typeface="Candara"/>
                <a:cs typeface="Calibri"/>
              </a:rPr>
              <a:t>Per </a:t>
            </a:r>
            <a:r>
              <a:rPr lang="en-US" sz="2000" dirty="0" err="1">
                <a:solidFill>
                  <a:srgbClr val="002060"/>
                </a:solidFill>
                <a:latin typeface="Candara"/>
                <a:cs typeface="Calibri"/>
              </a:rPr>
              <a:t>prepararci</a:t>
            </a:r>
            <a:r>
              <a:rPr lang="en-US" sz="2000" dirty="0">
                <a:solidFill>
                  <a:srgbClr val="002060"/>
                </a:solidFill>
                <a:latin typeface="Candara"/>
                <a:cs typeface="Calibri"/>
              </a:rPr>
              <a:t> a HM </a:t>
            </a:r>
            <a:r>
              <a:rPr lang="en-US" sz="2000" dirty="0" err="1">
                <a:solidFill>
                  <a:srgbClr val="002060"/>
                </a:solidFill>
                <a:latin typeface="Candara"/>
                <a:cs typeface="Calibri"/>
              </a:rPr>
              <a:t>vogliamo</a:t>
            </a:r>
            <a:r>
              <a:rPr lang="en-US" sz="2000" dirty="0">
                <a:solidFill>
                  <a:srgbClr val="002060"/>
                </a:solidFill>
                <a:latin typeface="Candara"/>
                <a:cs typeface="Calibri"/>
              </a:rPr>
              <a:t> </a:t>
            </a:r>
            <a:r>
              <a:rPr lang="en-US" sz="2000" dirty="0" err="1">
                <a:solidFill>
                  <a:srgbClr val="002060"/>
                </a:solidFill>
                <a:latin typeface="Candara"/>
                <a:cs typeface="Calibri"/>
              </a:rPr>
              <a:t>rilanciare</a:t>
            </a:r>
            <a:r>
              <a:rPr lang="en-US" sz="2000" dirty="0">
                <a:solidFill>
                  <a:srgbClr val="002060"/>
                </a:solidFill>
                <a:latin typeface="Candara"/>
                <a:cs typeface="Calibri"/>
              </a:rPr>
              <a:t> la </a:t>
            </a:r>
            <a:r>
              <a:rPr lang="en-US" sz="2000" dirty="0" err="1">
                <a:solidFill>
                  <a:srgbClr val="002060"/>
                </a:solidFill>
                <a:latin typeface="Candara"/>
                <a:cs typeface="Calibri"/>
              </a:rPr>
              <a:t>Comunione</a:t>
            </a:r>
            <a:r>
              <a:rPr lang="en-US" sz="2000" dirty="0">
                <a:solidFill>
                  <a:srgbClr val="002060"/>
                </a:solidFill>
                <a:latin typeface="Candara"/>
                <a:cs typeface="Calibri"/>
              </a:rPr>
              <a:t> </a:t>
            </a:r>
            <a:r>
              <a:rPr lang="en-US" sz="2000" dirty="0" err="1">
                <a:solidFill>
                  <a:srgbClr val="002060"/>
                </a:solidFill>
                <a:latin typeface="Candara"/>
                <a:cs typeface="Calibri"/>
              </a:rPr>
              <a:t>dei</a:t>
            </a:r>
            <a:r>
              <a:rPr lang="en-US" sz="2000" dirty="0">
                <a:solidFill>
                  <a:srgbClr val="002060"/>
                </a:solidFill>
                <a:latin typeface="Candara"/>
                <a:cs typeface="Calibri"/>
              </a:rPr>
              <a:t> Beni a </a:t>
            </a:r>
            <a:r>
              <a:rPr lang="en-US" sz="2000" dirty="0" err="1">
                <a:solidFill>
                  <a:srgbClr val="002060"/>
                </a:solidFill>
                <a:latin typeface="Candara"/>
                <a:cs typeface="Calibri"/>
              </a:rPr>
              <a:t>livello</a:t>
            </a:r>
            <a:r>
              <a:rPr lang="en-US" sz="2000" dirty="0">
                <a:solidFill>
                  <a:srgbClr val="002060"/>
                </a:solidFill>
                <a:latin typeface="Candara"/>
                <a:cs typeface="Calibri"/>
              </a:rPr>
              <a:t> </a:t>
            </a:r>
            <a:r>
              <a:rPr lang="en-US" sz="2000" dirty="0" err="1">
                <a:solidFill>
                  <a:srgbClr val="002060"/>
                </a:solidFill>
                <a:latin typeface="Candara"/>
                <a:cs typeface="Calibri"/>
              </a:rPr>
              <a:t>mondiale</a:t>
            </a:r>
            <a:r>
              <a:rPr lang="en-US" sz="2000" dirty="0">
                <a:solidFill>
                  <a:srgbClr val="002060"/>
                </a:solidFill>
                <a:latin typeface="Candara"/>
                <a:cs typeface="Calibri"/>
              </a:rPr>
              <a:t>, </a:t>
            </a:r>
            <a:r>
              <a:rPr lang="en-US" sz="2000" dirty="0" err="1">
                <a:solidFill>
                  <a:srgbClr val="002060"/>
                </a:solidFill>
                <a:latin typeface="Candara"/>
                <a:cs typeface="Calibri"/>
              </a:rPr>
              <a:t>fra</a:t>
            </a:r>
            <a:r>
              <a:rPr lang="en-US" sz="2000" dirty="0">
                <a:solidFill>
                  <a:srgbClr val="002060"/>
                </a:solidFill>
                <a:latin typeface="Candara"/>
                <a:cs typeface="Calibri"/>
              </a:rPr>
              <a:t> </a:t>
            </a:r>
            <a:r>
              <a:rPr lang="en-US" sz="2000" dirty="0" err="1">
                <a:solidFill>
                  <a:srgbClr val="002060"/>
                </a:solidFill>
                <a:latin typeface="Candara"/>
                <a:cs typeface="Calibri"/>
              </a:rPr>
              <a:t>i</a:t>
            </a:r>
            <a:r>
              <a:rPr lang="en-US" sz="2000" dirty="0">
                <a:solidFill>
                  <a:srgbClr val="002060"/>
                </a:solidFill>
                <a:latin typeface="Candara"/>
                <a:cs typeface="Calibri"/>
              </a:rPr>
              <a:t> </a:t>
            </a:r>
            <a:r>
              <a:rPr lang="en-US" sz="2000" dirty="0" err="1">
                <a:solidFill>
                  <a:srgbClr val="002060"/>
                </a:solidFill>
                <a:latin typeface="Candara"/>
                <a:cs typeface="Calibri"/>
              </a:rPr>
              <a:t>ragazzi</a:t>
            </a:r>
            <a:r>
              <a:rPr lang="en-US" sz="2000" dirty="0">
                <a:solidFill>
                  <a:srgbClr val="002060"/>
                </a:solidFill>
                <a:latin typeface="Candara"/>
                <a:cs typeface="Calibri"/>
              </a:rPr>
              <a:t>. </a:t>
            </a:r>
            <a:br>
              <a:rPr lang="en-US" sz="2000" dirty="0">
                <a:solidFill>
                  <a:srgbClr val="002060"/>
                </a:solidFill>
                <a:latin typeface="Candara"/>
                <a:cs typeface="Calibri"/>
              </a:rPr>
            </a:br>
            <a:r>
              <a:rPr lang="en-US" sz="2000" dirty="0" err="1">
                <a:solidFill>
                  <a:srgbClr val="002060"/>
                </a:solidFill>
                <a:latin typeface="Candara"/>
                <a:cs typeface="Calibri"/>
              </a:rPr>
              <a:t>Così</a:t>
            </a:r>
            <a:r>
              <a:rPr lang="en-US" sz="2000" dirty="0">
                <a:solidFill>
                  <a:srgbClr val="002060"/>
                </a:solidFill>
                <a:latin typeface="Candara"/>
                <a:cs typeface="Calibri"/>
              </a:rPr>
              <a:t> </a:t>
            </a:r>
            <a:r>
              <a:rPr lang="en-US" sz="2000" dirty="0" err="1">
                <a:solidFill>
                  <a:srgbClr val="002060"/>
                </a:solidFill>
                <a:latin typeface="Candara"/>
                <a:cs typeface="Calibri"/>
              </a:rPr>
              <a:t>abbiamo</a:t>
            </a:r>
            <a:r>
              <a:rPr lang="en-US" sz="2000" dirty="0">
                <a:solidFill>
                  <a:srgbClr val="002060"/>
                </a:solidFill>
                <a:latin typeface="Candara"/>
                <a:cs typeface="Calibri"/>
              </a:rPr>
              <a:t> </a:t>
            </a:r>
            <a:r>
              <a:rPr lang="en-US" sz="2000" dirty="0" err="1">
                <a:solidFill>
                  <a:srgbClr val="002060"/>
                </a:solidFill>
                <a:latin typeface="Candara"/>
                <a:cs typeface="Calibri"/>
              </a:rPr>
              <a:t>lavorato</a:t>
            </a:r>
            <a:r>
              <a:rPr lang="en-US" sz="2000" dirty="0">
                <a:solidFill>
                  <a:srgbClr val="002060"/>
                </a:solidFill>
                <a:latin typeface="Candara"/>
                <a:cs typeface="Calibri"/>
              </a:rPr>
              <a:t> con </a:t>
            </a:r>
            <a:r>
              <a:rPr lang="en-US" sz="2000" dirty="0" err="1">
                <a:solidFill>
                  <a:srgbClr val="002060"/>
                </a:solidFill>
                <a:latin typeface="Candara"/>
                <a:cs typeface="Calibri"/>
              </a:rPr>
              <a:t>i</a:t>
            </a:r>
            <a:r>
              <a:rPr lang="en-US" sz="2000" dirty="0">
                <a:solidFill>
                  <a:srgbClr val="002060"/>
                </a:solidFill>
                <a:latin typeface="Candara"/>
                <a:cs typeface="Calibri"/>
              </a:rPr>
              <a:t> e le gen3 </a:t>
            </a:r>
            <a:r>
              <a:rPr lang="en-US" sz="2000" dirty="0" err="1">
                <a:solidFill>
                  <a:srgbClr val="002060"/>
                </a:solidFill>
                <a:latin typeface="Candara"/>
                <a:cs typeface="Calibri"/>
              </a:rPr>
              <a:t>degli</a:t>
            </a:r>
            <a:r>
              <a:rPr lang="en-US" sz="2000" dirty="0">
                <a:solidFill>
                  <a:srgbClr val="002060"/>
                </a:solidFill>
                <a:latin typeface="Candara"/>
                <a:cs typeface="Calibri"/>
              </a:rPr>
              <a:t> USA e </a:t>
            </a:r>
            <a:r>
              <a:rPr lang="en-US" sz="2000" dirty="0" err="1">
                <a:solidFill>
                  <a:srgbClr val="002060"/>
                </a:solidFill>
                <a:latin typeface="Candara"/>
                <a:cs typeface="Calibri"/>
              </a:rPr>
              <a:t>della</a:t>
            </a:r>
            <a:r>
              <a:rPr lang="en-US" sz="2000" dirty="0">
                <a:solidFill>
                  <a:srgbClr val="002060"/>
                </a:solidFill>
                <a:latin typeface="Candara"/>
                <a:cs typeface="Calibri"/>
              </a:rPr>
              <a:t> Svizzera e </a:t>
            </a:r>
            <a:r>
              <a:rPr lang="en-US" sz="2000" dirty="0" err="1">
                <a:solidFill>
                  <a:srgbClr val="002060"/>
                </a:solidFill>
                <a:latin typeface="Candara"/>
                <a:cs typeface="Calibri"/>
              </a:rPr>
              <a:t>abbiamo</a:t>
            </a:r>
            <a:r>
              <a:rPr lang="en-US" sz="2000" dirty="0">
                <a:solidFill>
                  <a:srgbClr val="002060"/>
                </a:solidFill>
                <a:latin typeface="Candara"/>
                <a:cs typeface="Calibri"/>
              </a:rPr>
              <a:t>: </a:t>
            </a:r>
          </a:p>
          <a:p>
            <a:endParaRPr lang="en-US" sz="2000" dirty="0">
              <a:solidFill>
                <a:srgbClr val="002060"/>
              </a:solidFill>
              <a:latin typeface="Candara"/>
              <a:cs typeface="Calibri"/>
            </a:endParaRPr>
          </a:p>
          <a:p>
            <a:r>
              <a:rPr lang="en-US" sz="2400" b="1" dirty="0">
                <a:solidFill>
                  <a:srgbClr val="002060"/>
                </a:solidFill>
                <a:latin typeface="Candara"/>
                <a:cs typeface="Calibri"/>
              </a:rPr>
              <a:t>1.</a:t>
            </a:r>
            <a:r>
              <a:rPr lang="en-US" sz="2400" b="1" dirty="0">
                <a:solidFill>
                  <a:srgbClr val="002060"/>
                </a:solidFill>
                <a:latin typeface="Candara"/>
                <a:cs typeface="Times New Roman"/>
              </a:rPr>
              <a:t> </a:t>
            </a:r>
            <a:r>
              <a:rPr lang="en-US" sz="2400" dirty="0">
                <a:solidFill>
                  <a:srgbClr val="002060"/>
                </a:solidFill>
                <a:latin typeface="Candara"/>
                <a:cs typeface="Times New Roman"/>
              </a:rPr>
              <a:t> </a:t>
            </a:r>
            <a:r>
              <a:rPr lang="en-US" sz="2800" b="1" dirty="0">
                <a:solidFill>
                  <a:srgbClr val="FF0000"/>
                </a:solidFill>
                <a:latin typeface="Candara"/>
                <a:cs typeface="Calibri"/>
              </a:rPr>
              <a:t>4</a:t>
            </a:r>
            <a:r>
              <a:rPr lang="en-US" sz="2000" dirty="0">
                <a:solidFill>
                  <a:srgbClr val="002060"/>
                </a:solidFill>
                <a:latin typeface="Candara"/>
                <a:cs typeface="Calibri"/>
              </a:rPr>
              <a:t> </a:t>
            </a:r>
            <a:r>
              <a:rPr lang="en-US" sz="2000" b="1" dirty="0" err="1">
                <a:solidFill>
                  <a:srgbClr val="FF0000"/>
                </a:solidFill>
                <a:latin typeface="Candara"/>
                <a:cs typeface="Calibri"/>
              </a:rPr>
              <a:t>progetti</a:t>
            </a:r>
            <a:r>
              <a:rPr lang="en-US" sz="2000" b="1" dirty="0">
                <a:solidFill>
                  <a:srgbClr val="FF0000"/>
                </a:solidFill>
                <a:latin typeface="Candara"/>
                <a:cs typeface="Calibri"/>
              </a:rPr>
              <a:t> da </a:t>
            </a:r>
            <a:r>
              <a:rPr lang="en-US" sz="2000" b="1" dirty="0" err="1">
                <a:solidFill>
                  <a:srgbClr val="FF0000"/>
                </a:solidFill>
                <a:latin typeface="Candara"/>
                <a:cs typeface="Calibri"/>
              </a:rPr>
              <a:t>sostenere</a:t>
            </a:r>
            <a:r>
              <a:rPr lang="en-US" sz="2000" dirty="0">
                <a:solidFill>
                  <a:srgbClr val="002060"/>
                </a:solidFill>
                <a:latin typeface="Candara"/>
                <a:cs typeface="Calibri"/>
              </a:rPr>
              <a:t> </a:t>
            </a:r>
            <a:br>
              <a:rPr lang="en-US" sz="2000" dirty="0">
                <a:solidFill>
                  <a:srgbClr val="002060"/>
                </a:solidFill>
                <a:latin typeface="Candara"/>
                <a:cs typeface="Calibri"/>
              </a:rPr>
            </a:br>
            <a:r>
              <a:rPr lang="en-US" sz="2000" dirty="0">
                <a:solidFill>
                  <a:srgbClr val="002060"/>
                </a:solidFill>
                <a:latin typeface="Candara"/>
                <a:cs typeface="Calibri"/>
              </a:rPr>
              <a:t>     (Sud Est Asia; India, Africa Centro </a:t>
            </a:r>
            <a:r>
              <a:rPr lang="en-US" sz="2000" dirty="0" err="1">
                <a:solidFill>
                  <a:srgbClr val="002060"/>
                </a:solidFill>
                <a:latin typeface="Candara"/>
                <a:cs typeface="Calibri"/>
              </a:rPr>
              <a:t>Ovest</a:t>
            </a:r>
            <a:r>
              <a:rPr lang="en-US" sz="2000" dirty="0">
                <a:solidFill>
                  <a:srgbClr val="002060"/>
                </a:solidFill>
                <a:latin typeface="Candara"/>
                <a:cs typeface="Calibri"/>
              </a:rPr>
              <a:t>, </a:t>
            </a:r>
            <a:r>
              <a:rPr lang="en-US" sz="2000" dirty="0" err="1">
                <a:solidFill>
                  <a:srgbClr val="002060"/>
                </a:solidFill>
                <a:latin typeface="Candara"/>
                <a:cs typeface="Calibri"/>
              </a:rPr>
              <a:t>spese</a:t>
            </a:r>
            <a:r>
              <a:rPr lang="en-US" sz="2000" dirty="0">
                <a:solidFill>
                  <a:srgbClr val="002060"/>
                </a:solidFill>
                <a:latin typeface="Candara"/>
                <a:cs typeface="Calibri"/>
              </a:rPr>
              <a:t> </a:t>
            </a:r>
            <a:r>
              <a:rPr lang="en-US" sz="2000" dirty="0" err="1">
                <a:solidFill>
                  <a:srgbClr val="002060"/>
                </a:solidFill>
                <a:latin typeface="Candara"/>
                <a:cs typeface="Calibri"/>
              </a:rPr>
              <a:t>dell’evento</a:t>
            </a:r>
            <a:r>
              <a:rPr lang="en-US" sz="2000" dirty="0">
                <a:solidFill>
                  <a:srgbClr val="002060"/>
                </a:solidFill>
                <a:latin typeface="Candara"/>
                <a:cs typeface="Calibri"/>
              </a:rPr>
              <a:t>)</a:t>
            </a:r>
          </a:p>
          <a:p>
            <a:r>
              <a:rPr lang="en-US" sz="2400" b="1" dirty="0">
                <a:solidFill>
                  <a:srgbClr val="002060"/>
                </a:solidFill>
                <a:latin typeface="Candara"/>
                <a:cs typeface="Calibri"/>
              </a:rPr>
              <a:t>2.</a:t>
            </a:r>
            <a:r>
              <a:rPr lang="en-US" sz="2400" b="1" dirty="0">
                <a:solidFill>
                  <a:srgbClr val="002060"/>
                </a:solidFill>
                <a:latin typeface="Candara"/>
                <a:cs typeface="Times New Roman"/>
              </a:rPr>
              <a:t>  </a:t>
            </a:r>
            <a:r>
              <a:rPr lang="en-US" sz="2000" dirty="0">
                <a:solidFill>
                  <a:srgbClr val="002060"/>
                </a:solidFill>
                <a:latin typeface="Candara"/>
                <a:cs typeface="Calibri"/>
              </a:rPr>
              <a:t>un piccolo video </a:t>
            </a:r>
            <a:r>
              <a:rPr lang="en-US" sz="2000" b="1" dirty="0" err="1">
                <a:solidFill>
                  <a:srgbClr val="FF0000"/>
                </a:solidFill>
                <a:latin typeface="Candara"/>
                <a:cs typeface="Calibri"/>
              </a:rPr>
              <a:t>promozionale</a:t>
            </a:r>
            <a:r>
              <a:rPr lang="en-US" sz="2000" dirty="0">
                <a:solidFill>
                  <a:srgbClr val="002060"/>
                </a:solidFill>
                <a:latin typeface="Candara"/>
                <a:cs typeface="Calibri"/>
              </a:rPr>
              <a:t> </a:t>
            </a:r>
            <a:r>
              <a:rPr lang="en-US" sz="2000" dirty="0" err="1">
                <a:solidFill>
                  <a:srgbClr val="002060"/>
                </a:solidFill>
                <a:latin typeface="Candara"/>
                <a:cs typeface="Calibri"/>
              </a:rPr>
              <a:t>già</a:t>
            </a:r>
            <a:r>
              <a:rPr lang="en-US" sz="2000" dirty="0">
                <a:solidFill>
                  <a:srgbClr val="002060"/>
                </a:solidFill>
                <a:latin typeface="Candara"/>
                <a:cs typeface="Calibri"/>
              </a:rPr>
              <a:t> </a:t>
            </a:r>
            <a:r>
              <a:rPr lang="en-US" sz="2000" dirty="0" err="1">
                <a:solidFill>
                  <a:srgbClr val="002060"/>
                </a:solidFill>
                <a:latin typeface="Candara"/>
                <a:cs typeface="Calibri"/>
              </a:rPr>
              <a:t>pubblicato</a:t>
            </a:r>
            <a:endParaRPr lang="en-US" sz="2000" dirty="0">
              <a:solidFill>
                <a:srgbClr val="002060"/>
              </a:solidFill>
              <a:latin typeface="Candara"/>
              <a:cs typeface="Calibri"/>
            </a:endParaRPr>
          </a:p>
          <a:p>
            <a:r>
              <a:rPr lang="en-US" sz="2400" b="1" dirty="0">
                <a:solidFill>
                  <a:srgbClr val="002060"/>
                </a:solidFill>
                <a:latin typeface="Candara"/>
                <a:cs typeface="Calibri"/>
              </a:rPr>
              <a:t>3.</a:t>
            </a:r>
            <a:r>
              <a:rPr lang="en-US" sz="2400" b="1" dirty="0">
                <a:solidFill>
                  <a:srgbClr val="002060"/>
                </a:solidFill>
                <a:latin typeface="Candara"/>
                <a:cs typeface="Times New Roman"/>
              </a:rPr>
              <a:t>  </a:t>
            </a:r>
            <a:r>
              <a:rPr lang="en-US" sz="2000" dirty="0">
                <a:solidFill>
                  <a:srgbClr val="002060"/>
                </a:solidFill>
                <a:latin typeface="Candara"/>
                <a:cs typeface="Calibri"/>
              </a:rPr>
              <a:t>posts di </a:t>
            </a:r>
            <a:r>
              <a:rPr lang="en-US" sz="2000" dirty="0" err="1">
                <a:solidFill>
                  <a:srgbClr val="002060"/>
                </a:solidFill>
                <a:latin typeface="Candara"/>
                <a:cs typeface="Calibri"/>
              </a:rPr>
              <a:t>spiegazione</a:t>
            </a:r>
            <a:r>
              <a:rPr lang="en-US" sz="2000" dirty="0">
                <a:solidFill>
                  <a:srgbClr val="002060"/>
                </a:solidFill>
                <a:latin typeface="Candara"/>
                <a:cs typeface="Calibri"/>
              </a:rPr>
              <a:t>, con </a:t>
            </a:r>
            <a:r>
              <a:rPr lang="en-US" sz="2000" dirty="0" err="1">
                <a:solidFill>
                  <a:srgbClr val="002060"/>
                </a:solidFill>
                <a:latin typeface="Candara"/>
                <a:cs typeface="Calibri"/>
              </a:rPr>
              <a:t>maggiori</a:t>
            </a:r>
            <a:r>
              <a:rPr lang="en-US" sz="2000" dirty="0">
                <a:solidFill>
                  <a:srgbClr val="002060"/>
                </a:solidFill>
                <a:latin typeface="Candara"/>
                <a:cs typeface="Calibri"/>
              </a:rPr>
              <a:t> </a:t>
            </a:r>
            <a:r>
              <a:rPr lang="en-US" sz="2000" dirty="0" err="1">
                <a:solidFill>
                  <a:srgbClr val="002060"/>
                </a:solidFill>
                <a:latin typeface="Candara"/>
                <a:cs typeface="Calibri"/>
              </a:rPr>
              <a:t>dettagli</a:t>
            </a:r>
            <a:r>
              <a:rPr lang="en-US" sz="2000" dirty="0">
                <a:solidFill>
                  <a:srgbClr val="002060"/>
                </a:solidFill>
                <a:latin typeface="Candara"/>
                <a:cs typeface="Calibri"/>
              </a:rPr>
              <a:t>, </a:t>
            </a:r>
            <a:r>
              <a:rPr lang="en-US" sz="2000" dirty="0" err="1">
                <a:solidFill>
                  <a:srgbClr val="002060"/>
                </a:solidFill>
                <a:latin typeface="Candara"/>
                <a:cs typeface="Calibri"/>
              </a:rPr>
              <a:t>già</a:t>
            </a:r>
            <a:r>
              <a:rPr lang="en-US" sz="2000" dirty="0">
                <a:solidFill>
                  <a:srgbClr val="002060"/>
                </a:solidFill>
                <a:latin typeface="Candara"/>
                <a:cs typeface="Calibri"/>
              </a:rPr>
              <a:t> </a:t>
            </a:r>
            <a:r>
              <a:rPr lang="en-US" sz="2000" dirty="0" err="1">
                <a:solidFill>
                  <a:srgbClr val="002060"/>
                </a:solidFill>
                <a:latin typeface="Candara"/>
                <a:cs typeface="Calibri"/>
              </a:rPr>
              <a:t>pubblicati</a:t>
            </a:r>
            <a:endParaRPr lang="en-US" sz="2000" dirty="0">
              <a:solidFill>
                <a:srgbClr val="002060"/>
              </a:solidFill>
              <a:latin typeface="Candara"/>
              <a:cs typeface="Calibri"/>
            </a:endParaRPr>
          </a:p>
          <a:p>
            <a:r>
              <a:rPr lang="en-US" sz="2400" b="1" dirty="0">
                <a:solidFill>
                  <a:srgbClr val="002060"/>
                </a:solidFill>
                <a:latin typeface="Candara"/>
                <a:cs typeface="Calibri"/>
              </a:rPr>
              <a:t>4.</a:t>
            </a:r>
            <a:r>
              <a:rPr lang="en-US" sz="2400" b="1" dirty="0">
                <a:solidFill>
                  <a:srgbClr val="002060"/>
                </a:solidFill>
                <a:latin typeface="Candara"/>
                <a:cs typeface="Times New Roman"/>
              </a:rPr>
              <a:t>  </a:t>
            </a:r>
            <a:r>
              <a:rPr lang="en-US" sz="2000" dirty="0">
                <a:solidFill>
                  <a:srgbClr val="002060"/>
                </a:solidFill>
                <a:latin typeface="Candara"/>
                <a:cs typeface="Calibri"/>
              </a:rPr>
              <a:t>account per </a:t>
            </a:r>
            <a:r>
              <a:rPr lang="en-US" sz="2000" dirty="0" err="1">
                <a:solidFill>
                  <a:srgbClr val="002060"/>
                </a:solidFill>
                <a:latin typeface="Candara"/>
                <a:cs typeface="Calibri"/>
              </a:rPr>
              <a:t>ricevere</a:t>
            </a:r>
            <a:r>
              <a:rPr lang="en-US" sz="2000" dirty="0">
                <a:solidFill>
                  <a:srgbClr val="002060"/>
                </a:solidFill>
                <a:latin typeface="Candara"/>
                <a:cs typeface="Calibri"/>
              </a:rPr>
              <a:t> </a:t>
            </a:r>
            <a:r>
              <a:rPr lang="en-US" sz="2000" dirty="0" err="1">
                <a:solidFill>
                  <a:srgbClr val="002060"/>
                </a:solidFill>
                <a:latin typeface="Candara"/>
                <a:cs typeface="Calibri"/>
              </a:rPr>
              <a:t>donazioni</a:t>
            </a:r>
            <a:r>
              <a:rPr lang="en-US" sz="2000" dirty="0">
                <a:solidFill>
                  <a:srgbClr val="002060"/>
                </a:solidFill>
                <a:latin typeface="Candara"/>
                <a:cs typeface="Calibri"/>
              </a:rPr>
              <a:t> </a:t>
            </a:r>
            <a:r>
              <a:rPr lang="en-US" sz="2000" dirty="0" err="1">
                <a:solidFill>
                  <a:srgbClr val="002060"/>
                </a:solidFill>
                <a:latin typeface="Candara"/>
                <a:cs typeface="Calibri"/>
              </a:rPr>
              <a:t>tramite</a:t>
            </a:r>
            <a:r>
              <a:rPr lang="en-US" sz="2000" dirty="0">
                <a:solidFill>
                  <a:srgbClr val="002060"/>
                </a:solidFill>
                <a:latin typeface="Candara"/>
                <a:cs typeface="Calibri"/>
              </a:rPr>
              <a:t> carta di </a:t>
            </a:r>
            <a:r>
              <a:rPr lang="en-US" sz="2000" dirty="0" err="1">
                <a:solidFill>
                  <a:srgbClr val="002060"/>
                </a:solidFill>
                <a:latin typeface="Candara"/>
                <a:cs typeface="Calibri"/>
              </a:rPr>
              <a:t>credito</a:t>
            </a:r>
            <a:r>
              <a:rPr lang="en-US" sz="2000" dirty="0">
                <a:solidFill>
                  <a:srgbClr val="002060"/>
                </a:solidFill>
                <a:latin typeface="Candara"/>
                <a:cs typeface="Calibri"/>
              </a:rPr>
              <a:t> </a:t>
            </a:r>
            <a:br>
              <a:rPr lang="en-US" sz="2000" dirty="0">
                <a:solidFill>
                  <a:srgbClr val="002060"/>
                </a:solidFill>
                <a:latin typeface="Candara"/>
                <a:cs typeface="Calibri"/>
              </a:rPr>
            </a:br>
            <a:r>
              <a:rPr lang="en-US" sz="2000" dirty="0">
                <a:solidFill>
                  <a:srgbClr val="002060"/>
                </a:solidFill>
                <a:latin typeface="Candara"/>
                <a:cs typeface="Calibri"/>
              </a:rPr>
              <a:t>      (</a:t>
            </a:r>
            <a:r>
              <a:rPr lang="en-US" sz="2000" dirty="0" err="1">
                <a:solidFill>
                  <a:srgbClr val="002060"/>
                </a:solidFill>
                <a:latin typeface="Candara"/>
                <a:cs typeface="Calibri"/>
              </a:rPr>
              <a:t>conviene</a:t>
            </a:r>
            <a:r>
              <a:rPr lang="en-US" sz="2000" dirty="0">
                <a:solidFill>
                  <a:srgbClr val="002060"/>
                </a:solidFill>
                <a:latin typeface="Candara"/>
                <a:cs typeface="Calibri"/>
              </a:rPr>
              <a:t> </a:t>
            </a:r>
            <a:r>
              <a:rPr lang="en-US" sz="2000" dirty="0" err="1">
                <a:solidFill>
                  <a:srgbClr val="002060"/>
                </a:solidFill>
                <a:latin typeface="Candara"/>
                <a:cs typeface="Calibri"/>
              </a:rPr>
              <a:t>questo</a:t>
            </a:r>
            <a:r>
              <a:rPr lang="en-US" sz="2000" dirty="0">
                <a:solidFill>
                  <a:srgbClr val="002060"/>
                </a:solidFill>
                <a:latin typeface="Candara"/>
                <a:cs typeface="Calibri"/>
              </a:rPr>
              <a:t> per </a:t>
            </a:r>
            <a:r>
              <a:rPr lang="en-US" sz="2000" dirty="0" err="1">
                <a:solidFill>
                  <a:srgbClr val="002060"/>
                </a:solidFill>
                <a:latin typeface="Candara"/>
                <a:cs typeface="Calibri"/>
              </a:rPr>
              <a:t>importi</a:t>
            </a:r>
            <a:r>
              <a:rPr lang="en-US" sz="2000" dirty="0">
                <a:solidFill>
                  <a:srgbClr val="002060"/>
                </a:solidFill>
                <a:latin typeface="Candara"/>
                <a:cs typeface="Calibri"/>
              </a:rPr>
              <a:t> </a:t>
            </a:r>
            <a:r>
              <a:rPr lang="en-US" sz="2000" dirty="0" err="1">
                <a:solidFill>
                  <a:srgbClr val="002060"/>
                </a:solidFill>
                <a:latin typeface="Candara"/>
                <a:cs typeface="Calibri"/>
              </a:rPr>
              <a:t>fino</a:t>
            </a:r>
            <a:r>
              <a:rPr lang="en-US" sz="2000" dirty="0">
                <a:solidFill>
                  <a:srgbClr val="002060"/>
                </a:solidFill>
                <a:latin typeface="Candara"/>
                <a:cs typeface="Calibri"/>
              </a:rPr>
              <a:t> a 300 euro/</a:t>
            </a:r>
            <a:r>
              <a:rPr lang="en-US" sz="2000" dirty="0" err="1">
                <a:solidFill>
                  <a:srgbClr val="002060"/>
                </a:solidFill>
                <a:latin typeface="Candara"/>
                <a:cs typeface="Calibri"/>
              </a:rPr>
              <a:t>dollari</a:t>
            </a:r>
            <a:r>
              <a:rPr lang="en-US" sz="2000" dirty="0">
                <a:solidFill>
                  <a:srgbClr val="002060"/>
                </a:solidFill>
                <a:latin typeface="Candara"/>
                <a:cs typeface="Calibri"/>
              </a:rPr>
              <a:t>)</a:t>
            </a:r>
          </a:p>
        </p:txBody>
      </p:sp>
      <p:pic>
        <p:nvPicPr>
          <p:cNvPr id="3" name="Immagine 3" descr="Immagine che contiene testo&#10;&#10;Descrizione generata automaticamente">
            <a:extLst>
              <a:ext uri="{FF2B5EF4-FFF2-40B4-BE49-F238E27FC236}">
                <a16:creationId xmlns:a16="http://schemas.microsoft.com/office/drawing/2014/main" id="{F753D3FD-44DF-46BC-BCC4-24D24C5A21D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20174" y="4360937"/>
            <a:ext cx="2195223" cy="2200108"/>
          </a:xfrm>
          <a:prstGeom prst="rect">
            <a:avLst/>
          </a:prstGeom>
        </p:spPr>
      </p:pic>
      <p:pic>
        <p:nvPicPr>
          <p:cNvPr id="4" name="Immagine 4">
            <a:extLst>
              <a:ext uri="{FF2B5EF4-FFF2-40B4-BE49-F238E27FC236}">
                <a16:creationId xmlns:a16="http://schemas.microsoft.com/office/drawing/2014/main" id="{C8428DC7-FFD9-4CB1-B6DA-F19548195D1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75782" y="4360937"/>
            <a:ext cx="2195223" cy="2192178"/>
          </a:xfrm>
          <a:prstGeom prst="rect">
            <a:avLst/>
          </a:prstGeom>
        </p:spPr>
      </p:pic>
      <p:pic>
        <p:nvPicPr>
          <p:cNvPr id="5" name="Immagine 5">
            <a:extLst>
              <a:ext uri="{FF2B5EF4-FFF2-40B4-BE49-F238E27FC236}">
                <a16:creationId xmlns:a16="http://schemas.microsoft.com/office/drawing/2014/main" id="{BCDA36F2-A40B-4801-A21B-C39C803132A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17012" y="4365669"/>
            <a:ext cx="2152091" cy="2196127"/>
          </a:xfrm>
          <a:prstGeom prst="rect">
            <a:avLst/>
          </a:prstGeom>
        </p:spPr>
      </p:pic>
      <p:sp>
        <p:nvSpPr>
          <p:cNvPr id="7" name="Rettangolo 6">
            <a:extLst>
              <a:ext uri="{FF2B5EF4-FFF2-40B4-BE49-F238E27FC236}">
                <a16:creationId xmlns:a16="http://schemas.microsoft.com/office/drawing/2014/main" id="{C506A315-FB86-479E-AA29-759CDB078E27}"/>
              </a:ext>
            </a:extLst>
          </p:cNvPr>
          <p:cNvSpPr/>
          <p:nvPr/>
        </p:nvSpPr>
        <p:spPr>
          <a:xfrm>
            <a:off x="-788778" y="6291470"/>
            <a:ext cx="2430318" cy="267565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8" name="Rettangolo 7">
            <a:extLst>
              <a:ext uri="{FF2B5EF4-FFF2-40B4-BE49-F238E27FC236}">
                <a16:creationId xmlns:a16="http://schemas.microsoft.com/office/drawing/2014/main" id="{AFA8204F-CE7C-46F2-AA74-7A34C7572BB3}"/>
              </a:ext>
            </a:extLst>
          </p:cNvPr>
          <p:cNvSpPr/>
          <p:nvPr/>
        </p:nvSpPr>
        <p:spPr>
          <a:xfrm>
            <a:off x="8673526" y="6291470"/>
            <a:ext cx="4311204" cy="267565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32AA81FA-7314-A54B-AC43-2CC79B1F7D94}"/>
              </a:ext>
            </a:extLst>
          </p:cNvPr>
          <p:cNvSpPr txBox="1"/>
          <p:nvPr/>
        </p:nvSpPr>
        <p:spPr>
          <a:xfrm>
            <a:off x="130622" y="5952916"/>
            <a:ext cx="160742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dirty="0"/>
              <a:t>Post di Instagram</a:t>
            </a:r>
          </a:p>
        </p:txBody>
      </p:sp>
    </p:spTree>
    <p:extLst>
      <p:ext uri="{BB962C8B-B14F-4D97-AF65-F5344CB8AC3E}">
        <p14:creationId xmlns:p14="http://schemas.microsoft.com/office/powerpoint/2010/main" val="32687985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>
            <a:extLst>
              <a:ext uri="{FF2B5EF4-FFF2-40B4-BE49-F238E27FC236}">
                <a16:creationId xmlns:a16="http://schemas.microsoft.com/office/drawing/2014/main" id="{42A885CE-A3E2-BD4B-918F-7F7F2745028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604" y="1561031"/>
            <a:ext cx="3944464" cy="3970197"/>
          </a:xfrm>
          <a:prstGeom prst="rect">
            <a:avLst/>
          </a:prstGeom>
          <a:effectLst>
            <a:reflection endPos="0" dir="5400000" sy="-100000" algn="bl" rotWithShape="0"/>
          </a:effectLst>
        </p:spPr>
      </p:pic>
      <p:pic>
        <p:nvPicPr>
          <p:cNvPr id="5" name="Immagine 4">
            <a:extLst>
              <a:ext uri="{FF2B5EF4-FFF2-40B4-BE49-F238E27FC236}">
                <a16:creationId xmlns:a16="http://schemas.microsoft.com/office/drawing/2014/main" id="{AFFB1658-5B0A-4C49-912E-0299D6A2B6B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1729" y="1557271"/>
            <a:ext cx="3988579" cy="3970197"/>
          </a:xfrm>
          <a:prstGeom prst="rect">
            <a:avLst/>
          </a:prstGeom>
          <a:effectLst>
            <a:reflection endPos="0" dir="5400000" sy="-100000" algn="bl" rotWithShape="0"/>
          </a:effectLst>
        </p:spPr>
      </p:pic>
      <p:pic>
        <p:nvPicPr>
          <p:cNvPr id="7" name="Immagine 6">
            <a:extLst>
              <a:ext uri="{FF2B5EF4-FFF2-40B4-BE49-F238E27FC236}">
                <a16:creationId xmlns:a16="http://schemas.microsoft.com/office/drawing/2014/main" id="{185A2C8E-C664-774E-B11F-944E98BC63F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83578" y="1561031"/>
            <a:ext cx="3944463" cy="3966437"/>
          </a:xfrm>
          <a:prstGeom prst="rect">
            <a:avLst/>
          </a:prstGeom>
          <a:effectLst>
            <a:reflection endPos="0" dir="5400000" sy="-100000" algn="bl" rotWithShape="0"/>
          </a:effectLst>
        </p:spPr>
      </p:pic>
      <p:sp>
        <p:nvSpPr>
          <p:cNvPr id="6" name="CasellaDiTesto 5">
            <a:extLst>
              <a:ext uri="{FF2B5EF4-FFF2-40B4-BE49-F238E27FC236}">
                <a16:creationId xmlns:a16="http://schemas.microsoft.com/office/drawing/2014/main" id="{1EF97BE1-1847-F74D-964D-BD28D5DADCE4}"/>
              </a:ext>
            </a:extLst>
          </p:cNvPr>
          <p:cNvSpPr txBox="1"/>
          <p:nvPr/>
        </p:nvSpPr>
        <p:spPr>
          <a:xfrm>
            <a:off x="2381644" y="1157495"/>
            <a:ext cx="160742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dirty="0"/>
              <a:t>Post di Instagram</a:t>
            </a:r>
          </a:p>
        </p:txBody>
      </p:sp>
    </p:spTree>
    <p:extLst>
      <p:ext uri="{BB962C8B-B14F-4D97-AF65-F5344CB8AC3E}">
        <p14:creationId xmlns:p14="http://schemas.microsoft.com/office/powerpoint/2010/main" val="36724403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magine 10">
            <a:extLst>
              <a:ext uri="{FF2B5EF4-FFF2-40B4-BE49-F238E27FC236}">
                <a16:creationId xmlns:a16="http://schemas.microsoft.com/office/drawing/2014/main" id="{2DFBEBFC-27B9-8C4D-ABF9-DD20AB45C45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51116" y="1564899"/>
            <a:ext cx="3900282" cy="3940266"/>
          </a:xfrm>
          <a:prstGeom prst="rect">
            <a:avLst/>
          </a:prstGeom>
        </p:spPr>
      </p:pic>
      <p:pic>
        <p:nvPicPr>
          <p:cNvPr id="13" name="Immagine 12">
            <a:extLst>
              <a:ext uri="{FF2B5EF4-FFF2-40B4-BE49-F238E27FC236}">
                <a16:creationId xmlns:a16="http://schemas.microsoft.com/office/drawing/2014/main" id="{C6CCC220-FDDF-3E45-80D3-ADDD4E4DFD6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8591" y="1564900"/>
            <a:ext cx="3922075" cy="3940266"/>
          </a:xfrm>
          <a:prstGeom prst="rect">
            <a:avLst/>
          </a:prstGeom>
        </p:spPr>
      </p:pic>
      <p:pic>
        <p:nvPicPr>
          <p:cNvPr id="9" name="Immagine 8">
            <a:extLst>
              <a:ext uri="{FF2B5EF4-FFF2-40B4-BE49-F238E27FC236}">
                <a16:creationId xmlns:a16="http://schemas.microsoft.com/office/drawing/2014/main" id="{B1870E86-A5A1-D84C-B005-A188499666E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380" y="1564899"/>
            <a:ext cx="3947543" cy="3940266"/>
          </a:xfrm>
          <a:prstGeom prst="rect">
            <a:avLst/>
          </a:prstGeom>
        </p:spPr>
      </p:pic>
      <p:sp>
        <p:nvSpPr>
          <p:cNvPr id="5" name="CasellaDiTesto 4">
            <a:extLst>
              <a:ext uri="{FF2B5EF4-FFF2-40B4-BE49-F238E27FC236}">
                <a16:creationId xmlns:a16="http://schemas.microsoft.com/office/drawing/2014/main" id="{9495C301-4588-C642-8CFA-D62FBF6B8952}"/>
              </a:ext>
            </a:extLst>
          </p:cNvPr>
          <p:cNvSpPr txBox="1"/>
          <p:nvPr/>
        </p:nvSpPr>
        <p:spPr>
          <a:xfrm>
            <a:off x="2466499" y="1183558"/>
            <a:ext cx="160742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dirty="0"/>
              <a:t>Post di Instagram</a:t>
            </a:r>
          </a:p>
        </p:txBody>
      </p:sp>
    </p:spTree>
    <p:extLst>
      <p:ext uri="{BB962C8B-B14F-4D97-AF65-F5344CB8AC3E}">
        <p14:creationId xmlns:p14="http://schemas.microsoft.com/office/powerpoint/2010/main" val="21197362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>
            <a:extLst>
              <a:ext uri="{FF2B5EF4-FFF2-40B4-BE49-F238E27FC236}">
                <a16:creationId xmlns:a16="http://schemas.microsoft.com/office/drawing/2014/main" id="{FC58D7F8-F1AF-4560-A05A-4AB983F150B6}"/>
              </a:ext>
            </a:extLst>
          </p:cNvPr>
          <p:cNvSpPr txBox="1"/>
          <p:nvPr/>
        </p:nvSpPr>
        <p:spPr>
          <a:xfrm>
            <a:off x="4077001" y="1580327"/>
            <a:ext cx="7180450" cy="384720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3600" b="1" dirty="0" err="1">
                <a:solidFill>
                  <a:srgbClr val="002060"/>
                </a:solidFill>
                <a:latin typeface="Candara"/>
                <a:cs typeface="Calibri"/>
              </a:rPr>
              <a:t>Comunione</a:t>
            </a:r>
            <a:r>
              <a:rPr lang="en-US" sz="3600" b="1" dirty="0">
                <a:solidFill>
                  <a:srgbClr val="002060"/>
                </a:solidFill>
                <a:latin typeface="Candara"/>
                <a:cs typeface="Calibri"/>
              </a:rPr>
              <a:t> </a:t>
            </a:r>
            <a:r>
              <a:rPr lang="en-US" sz="3600" b="1" dirty="0" err="1">
                <a:solidFill>
                  <a:srgbClr val="002060"/>
                </a:solidFill>
                <a:latin typeface="Candara"/>
                <a:cs typeface="Calibri"/>
              </a:rPr>
              <a:t>dei</a:t>
            </a:r>
            <a:r>
              <a:rPr lang="en-US" sz="3600" b="1" dirty="0">
                <a:solidFill>
                  <a:srgbClr val="002060"/>
                </a:solidFill>
                <a:latin typeface="Candara"/>
                <a:cs typeface="Calibri"/>
              </a:rPr>
              <a:t> </a:t>
            </a:r>
            <a:r>
              <a:rPr lang="en-US" sz="3600" b="1" dirty="0" err="1">
                <a:solidFill>
                  <a:srgbClr val="002060"/>
                </a:solidFill>
                <a:latin typeface="Candara"/>
                <a:cs typeface="Calibri"/>
              </a:rPr>
              <a:t>beni</a:t>
            </a:r>
            <a:endParaRPr lang="it-IT" dirty="0" err="1">
              <a:cs typeface="Calibri" panose="020F0502020204030204"/>
            </a:endParaRPr>
          </a:p>
          <a:p>
            <a:r>
              <a:rPr lang="en-US" sz="2400" b="1" dirty="0" err="1">
                <a:solidFill>
                  <a:srgbClr val="C00000"/>
                </a:solidFill>
                <a:latin typeface="Candara"/>
                <a:cs typeface="Calibri"/>
              </a:rPr>
              <a:t>Trovate</a:t>
            </a:r>
            <a:r>
              <a:rPr lang="en-US" sz="2400" b="1" dirty="0">
                <a:solidFill>
                  <a:srgbClr val="C00000"/>
                </a:solidFill>
                <a:latin typeface="Candara"/>
                <a:cs typeface="Calibri"/>
              </a:rPr>
              <a:t> </a:t>
            </a:r>
            <a:r>
              <a:rPr lang="en-US" sz="2400" b="1" dirty="0" err="1">
                <a:solidFill>
                  <a:srgbClr val="C00000"/>
                </a:solidFill>
                <a:latin typeface="Candara"/>
                <a:cs typeface="Calibri"/>
              </a:rPr>
              <a:t>tutte</a:t>
            </a:r>
            <a:r>
              <a:rPr lang="en-US" sz="2400" b="1" dirty="0">
                <a:solidFill>
                  <a:srgbClr val="C00000"/>
                </a:solidFill>
                <a:latin typeface="Candara"/>
                <a:cs typeface="Calibri"/>
              </a:rPr>
              <a:t> le info sui </a:t>
            </a:r>
            <a:r>
              <a:rPr lang="en-US" sz="2400" b="1" dirty="0" err="1">
                <a:solidFill>
                  <a:srgbClr val="C00000"/>
                </a:solidFill>
                <a:latin typeface="Candara"/>
                <a:cs typeface="Calibri"/>
              </a:rPr>
              <a:t>nostri</a:t>
            </a:r>
            <a:r>
              <a:rPr lang="en-US" sz="2400" b="1" dirty="0">
                <a:solidFill>
                  <a:srgbClr val="C00000"/>
                </a:solidFill>
                <a:latin typeface="Candara"/>
                <a:cs typeface="Calibri"/>
              </a:rPr>
              <a:t> socials e </a:t>
            </a:r>
            <a:r>
              <a:rPr lang="en-US" sz="2400" b="1" dirty="0" err="1">
                <a:solidFill>
                  <a:srgbClr val="C00000"/>
                </a:solidFill>
                <a:latin typeface="Candara"/>
                <a:cs typeface="Calibri"/>
              </a:rPr>
              <a:t>sul</a:t>
            </a:r>
            <a:r>
              <a:rPr lang="en-US" sz="2400" b="1" dirty="0">
                <a:solidFill>
                  <a:srgbClr val="C00000"/>
                </a:solidFill>
                <a:latin typeface="Candara"/>
                <a:cs typeface="Calibri"/>
              </a:rPr>
              <a:t> </a:t>
            </a:r>
            <a:r>
              <a:rPr lang="en-US" sz="2400" b="1" dirty="0" err="1">
                <a:solidFill>
                  <a:srgbClr val="C00000"/>
                </a:solidFill>
                <a:latin typeface="Candara"/>
                <a:cs typeface="Calibri"/>
              </a:rPr>
              <a:t>sito</a:t>
            </a:r>
            <a:br>
              <a:rPr lang="en-US" sz="3600" dirty="0">
                <a:ea typeface="+mn-lt"/>
                <a:cs typeface="+mn-lt"/>
              </a:rPr>
            </a:br>
            <a:r>
              <a:rPr lang="en-US" sz="2000" dirty="0">
                <a:solidFill>
                  <a:srgbClr val="002060"/>
                </a:solidFill>
                <a:latin typeface="Candara"/>
                <a:cs typeface="Calibri"/>
              </a:rPr>
              <a:t>-    </a:t>
            </a:r>
            <a:r>
              <a:rPr lang="en-US" sz="2000" dirty="0" err="1">
                <a:solidFill>
                  <a:srgbClr val="002060"/>
                </a:solidFill>
                <a:latin typeface="Candara"/>
                <a:cs typeface="Calibri"/>
              </a:rPr>
              <a:t>vogliamo</a:t>
            </a:r>
            <a:r>
              <a:rPr lang="en-US" sz="2000" dirty="0">
                <a:solidFill>
                  <a:srgbClr val="002060"/>
                </a:solidFill>
                <a:latin typeface="Candara"/>
                <a:cs typeface="Calibri"/>
              </a:rPr>
              <a:t> </a:t>
            </a:r>
            <a:r>
              <a:rPr lang="en-US" sz="2000" dirty="0" err="1">
                <a:solidFill>
                  <a:srgbClr val="002060"/>
                </a:solidFill>
                <a:latin typeface="Candara"/>
                <a:cs typeface="Calibri"/>
              </a:rPr>
              <a:t>rilanciare</a:t>
            </a:r>
            <a:r>
              <a:rPr lang="en-US" sz="2000" dirty="0">
                <a:solidFill>
                  <a:srgbClr val="002060"/>
                </a:solidFill>
                <a:latin typeface="Candara"/>
                <a:cs typeface="Calibri"/>
              </a:rPr>
              <a:t> la </a:t>
            </a:r>
            <a:r>
              <a:rPr lang="en-US" sz="2000" dirty="0" err="1">
                <a:solidFill>
                  <a:srgbClr val="002060"/>
                </a:solidFill>
                <a:latin typeface="Candara"/>
                <a:cs typeface="Calibri"/>
              </a:rPr>
              <a:t>comunione</a:t>
            </a:r>
            <a:r>
              <a:rPr lang="en-US" sz="2000" dirty="0">
                <a:solidFill>
                  <a:srgbClr val="002060"/>
                </a:solidFill>
                <a:latin typeface="Candara"/>
                <a:cs typeface="Calibri"/>
              </a:rPr>
              <a:t> </a:t>
            </a:r>
            <a:r>
              <a:rPr lang="en-US" sz="2000" dirty="0" err="1">
                <a:solidFill>
                  <a:srgbClr val="002060"/>
                </a:solidFill>
                <a:latin typeface="Candara"/>
                <a:cs typeface="Calibri"/>
              </a:rPr>
              <a:t>dei</a:t>
            </a:r>
            <a:r>
              <a:rPr lang="en-US" sz="2000" dirty="0">
                <a:solidFill>
                  <a:srgbClr val="002060"/>
                </a:solidFill>
                <a:latin typeface="Candara"/>
                <a:cs typeface="Calibri"/>
              </a:rPr>
              <a:t> </a:t>
            </a:r>
            <a:r>
              <a:rPr lang="en-US" sz="2000" dirty="0" err="1">
                <a:solidFill>
                  <a:srgbClr val="002060"/>
                </a:solidFill>
                <a:latin typeface="Candara"/>
                <a:cs typeface="Calibri"/>
              </a:rPr>
              <a:t>beni</a:t>
            </a:r>
            <a:endParaRPr lang="en-US" sz="2000" dirty="0" err="1">
              <a:ea typeface="+mn-lt"/>
              <a:cs typeface="+mn-lt"/>
            </a:endParaRPr>
          </a:p>
          <a:p>
            <a:r>
              <a:rPr lang="en-US" sz="2000" dirty="0">
                <a:solidFill>
                  <a:srgbClr val="002060"/>
                </a:solidFill>
                <a:latin typeface="Candara"/>
                <a:cs typeface="Calibri"/>
              </a:rPr>
              <a:t>-    </a:t>
            </a:r>
            <a:r>
              <a:rPr lang="en-US" sz="2000" dirty="0" err="1">
                <a:solidFill>
                  <a:srgbClr val="002060"/>
                </a:solidFill>
                <a:latin typeface="Candara"/>
                <a:cs typeface="Calibri"/>
              </a:rPr>
              <a:t>vogliamo</a:t>
            </a:r>
            <a:r>
              <a:rPr lang="en-US" sz="2000" dirty="0">
                <a:solidFill>
                  <a:srgbClr val="002060"/>
                </a:solidFill>
                <a:latin typeface="Candara"/>
                <a:cs typeface="Calibri"/>
              </a:rPr>
              <a:t> </a:t>
            </a:r>
            <a:r>
              <a:rPr lang="en-US" sz="2000" dirty="0" err="1">
                <a:solidFill>
                  <a:srgbClr val="002060"/>
                </a:solidFill>
                <a:latin typeface="Candara"/>
                <a:cs typeface="Calibri"/>
              </a:rPr>
              <a:t>prepararci</a:t>
            </a:r>
            <a:r>
              <a:rPr lang="en-US" sz="2000" dirty="0">
                <a:solidFill>
                  <a:srgbClr val="002060"/>
                </a:solidFill>
                <a:latin typeface="Candara"/>
                <a:cs typeface="Calibri"/>
              </a:rPr>
              <a:t> ad HM. </a:t>
            </a:r>
            <a:r>
              <a:rPr lang="en-US" sz="2000" dirty="0" err="1">
                <a:solidFill>
                  <a:srgbClr val="002060"/>
                </a:solidFill>
                <a:latin typeface="Candara"/>
                <a:cs typeface="Calibri"/>
              </a:rPr>
              <a:t>insieme</a:t>
            </a:r>
            <a:r>
              <a:rPr lang="en-US" sz="2000" dirty="0">
                <a:solidFill>
                  <a:srgbClr val="002060"/>
                </a:solidFill>
                <a:latin typeface="Candara"/>
                <a:cs typeface="Calibri"/>
              </a:rPr>
              <a:t> </a:t>
            </a:r>
            <a:r>
              <a:rPr lang="en-US" sz="2000" dirty="0" err="1">
                <a:solidFill>
                  <a:srgbClr val="002060"/>
                </a:solidFill>
                <a:latin typeface="Candara"/>
                <a:cs typeface="Calibri"/>
              </a:rPr>
              <a:t>ce</a:t>
            </a:r>
            <a:r>
              <a:rPr lang="en-US" sz="2000" dirty="0">
                <a:solidFill>
                  <a:srgbClr val="002060"/>
                </a:solidFill>
                <a:latin typeface="Candara"/>
                <a:cs typeface="Calibri"/>
              </a:rPr>
              <a:t> la </a:t>
            </a:r>
            <a:r>
              <a:rPr lang="en-US" sz="2000" dirty="0" err="1">
                <a:solidFill>
                  <a:srgbClr val="002060"/>
                </a:solidFill>
                <a:latin typeface="Candara"/>
                <a:cs typeface="Calibri"/>
              </a:rPr>
              <a:t>facciamo</a:t>
            </a:r>
            <a:r>
              <a:rPr lang="en-US" sz="2000" dirty="0">
                <a:solidFill>
                  <a:srgbClr val="002060"/>
                </a:solidFill>
                <a:latin typeface="Candara"/>
                <a:cs typeface="Calibri"/>
              </a:rPr>
              <a:t>, </a:t>
            </a:r>
            <a:endParaRPr lang="en-US" sz="2000" dirty="0">
              <a:solidFill>
                <a:srgbClr val="000000"/>
              </a:solidFill>
              <a:latin typeface="Calibri" panose="020F0502020204030204"/>
              <a:cs typeface="Calibri"/>
            </a:endParaRPr>
          </a:p>
          <a:p>
            <a:r>
              <a:rPr lang="en-US" sz="2000" dirty="0">
                <a:solidFill>
                  <a:srgbClr val="002060"/>
                </a:solidFill>
                <a:latin typeface="Candara"/>
                <a:cs typeface="Calibri"/>
              </a:rPr>
              <a:t>      </a:t>
            </a:r>
            <a:r>
              <a:rPr lang="en-US" sz="2000" dirty="0" err="1">
                <a:solidFill>
                  <a:srgbClr val="002060"/>
                </a:solidFill>
                <a:latin typeface="Candara"/>
                <a:cs typeface="Calibri"/>
              </a:rPr>
              <a:t>sarà</a:t>
            </a:r>
            <a:r>
              <a:rPr lang="en-US" sz="2000" dirty="0">
                <a:solidFill>
                  <a:srgbClr val="002060"/>
                </a:solidFill>
                <a:latin typeface="Candara"/>
                <a:cs typeface="Calibri"/>
              </a:rPr>
              <a:t> il poco di tanti!!! </a:t>
            </a:r>
            <a:endParaRPr lang="en-US" sz="2000" dirty="0">
              <a:solidFill>
                <a:srgbClr val="000000"/>
              </a:solidFill>
              <a:latin typeface="Calibri" panose="020F0502020204030204"/>
              <a:cs typeface="Calibri"/>
            </a:endParaRPr>
          </a:p>
          <a:p>
            <a:endParaRPr lang="en-US" sz="2000" dirty="0">
              <a:solidFill>
                <a:srgbClr val="002060"/>
              </a:solidFill>
              <a:latin typeface="Candara"/>
              <a:cs typeface="Calibri"/>
            </a:endParaRPr>
          </a:p>
          <a:p>
            <a:r>
              <a:rPr lang="en-US" sz="2400" b="1" dirty="0">
                <a:solidFill>
                  <a:srgbClr val="C00000"/>
                </a:solidFill>
                <a:latin typeface="Candara"/>
                <a:cs typeface="Calibri"/>
              </a:rPr>
              <a:t>Cosa vi </a:t>
            </a:r>
            <a:r>
              <a:rPr lang="en-US" sz="2400" b="1" dirty="0" err="1">
                <a:solidFill>
                  <a:srgbClr val="C00000"/>
                </a:solidFill>
                <a:latin typeface="Candara"/>
                <a:cs typeface="Calibri"/>
              </a:rPr>
              <a:t>chiediamo</a:t>
            </a:r>
            <a:r>
              <a:rPr lang="en-US" sz="2400" b="1" dirty="0">
                <a:solidFill>
                  <a:srgbClr val="C00000"/>
                </a:solidFill>
                <a:latin typeface="Candara"/>
                <a:cs typeface="Calibri"/>
              </a:rPr>
              <a:t>?</a:t>
            </a:r>
            <a:endParaRPr lang="en-US" sz="2400" b="1" dirty="0">
              <a:solidFill>
                <a:srgbClr val="C00000"/>
              </a:solidFill>
            </a:endParaRPr>
          </a:p>
          <a:p>
            <a:pPr marL="457200" indent="-457200">
              <a:buAutoNum type="arabicPeriod"/>
            </a:pPr>
            <a:r>
              <a:rPr lang="en-US" sz="2000" dirty="0" err="1">
                <a:solidFill>
                  <a:srgbClr val="002060"/>
                </a:solidFill>
                <a:latin typeface="Candara"/>
                <a:cs typeface="Calibri"/>
              </a:rPr>
              <a:t>aiutare</a:t>
            </a:r>
            <a:r>
              <a:rPr lang="en-US" sz="2000" dirty="0">
                <a:solidFill>
                  <a:srgbClr val="002060"/>
                </a:solidFill>
                <a:latin typeface="Candara"/>
                <a:cs typeface="Calibri"/>
              </a:rPr>
              <a:t> </a:t>
            </a:r>
            <a:r>
              <a:rPr lang="en-US" sz="2000" dirty="0" err="1">
                <a:solidFill>
                  <a:srgbClr val="002060"/>
                </a:solidFill>
                <a:latin typeface="Candara"/>
                <a:cs typeface="Calibri"/>
              </a:rPr>
              <a:t>i</a:t>
            </a:r>
            <a:r>
              <a:rPr lang="en-US" sz="2000" dirty="0">
                <a:solidFill>
                  <a:srgbClr val="002060"/>
                </a:solidFill>
                <a:latin typeface="Candara"/>
                <a:cs typeface="Calibri"/>
              </a:rPr>
              <a:t> e le gen3 a </a:t>
            </a:r>
            <a:r>
              <a:rPr lang="en-US" sz="2000" dirty="0" err="1">
                <a:solidFill>
                  <a:srgbClr val="002060"/>
                </a:solidFill>
                <a:latin typeface="Candara"/>
                <a:cs typeface="Calibri"/>
              </a:rPr>
              <a:t>impegnarsi</a:t>
            </a:r>
            <a:r>
              <a:rPr lang="en-US" sz="2000" dirty="0">
                <a:solidFill>
                  <a:srgbClr val="002060"/>
                </a:solidFill>
                <a:latin typeface="Candara"/>
                <a:cs typeface="Calibri"/>
              </a:rPr>
              <a:t>, con </a:t>
            </a:r>
            <a:r>
              <a:rPr lang="en-US" sz="2000" dirty="0" err="1">
                <a:solidFill>
                  <a:srgbClr val="002060"/>
                </a:solidFill>
                <a:latin typeface="Candara"/>
                <a:cs typeface="Calibri"/>
              </a:rPr>
              <a:t>azioni</a:t>
            </a:r>
            <a:r>
              <a:rPr lang="en-US" sz="2000" dirty="0">
                <a:solidFill>
                  <a:srgbClr val="002060"/>
                </a:solidFill>
                <a:latin typeface="Candara"/>
                <a:cs typeface="Calibri"/>
              </a:rPr>
              <a:t>, ma </a:t>
            </a:r>
            <a:r>
              <a:rPr lang="en-US" sz="2000" dirty="0" err="1">
                <a:solidFill>
                  <a:srgbClr val="002060"/>
                </a:solidFill>
                <a:latin typeface="Candara"/>
                <a:cs typeface="Calibri"/>
              </a:rPr>
              <a:t>anche</a:t>
            </a:r>
            <a:r>
              <a:rPr lang="en-US" sz="2000" dirty="0">
                <a:solidFill>
                  <a:srgbClr val="002060"/>
                </a:solidFill>
                <a:latin typeface="Candara"/>
                <a:cs typeface="Calibri"/>
              </a:rPr>
              <a:t> con </a:t>
            </a:r>
            <a:r>
              <a:rPr lang="en-US" sz="2000" dirty="0" err="1">
                <a:solidFill>
                  <a:srgbClr val="002060"/>
                </a:solidFill>
                <a:latin typeface="Candara"/>
                <a:cs typeface="Calibri"/>
              </a:rPr>
              <a:t>piccoli</a:t>
            </a:r>
            <a:r>
              <a:rPr lang="en-US" sz="2000" dirty="0">
                <a:solidFill>
                  <a:srgbClr val="002060"/>
                </a:solidFill>
                <a:latin typeface="Candara"/>
                <a:cs typeface="Calibri"/>
              </a:rPr>
              <a:t> </a:t>
            </a:r>
            <a:r>
              <a:rPr lang="en-US" sz="2000" dirty="0" err="1">
                <a:solidFill>
                  <a:srgbClr val="002060"/>
                </a:solidFill>
                <a:latin typeface="Candara"/>
                <a:cs typeface="Calibri"/>
              </a:rPr>
              <a:t>risparmi</a:t>
            </a:r>
            <a:r>
              <a:rPr lang="en-US" sz="2000" dirty="0">
                <a:solidFill>
                  <a:srgbClr val="002060"/>
                </a:solidFill>
                <a:latin typeface="Candara"/>
                <a:cs typeface="Calibri"/>
              </a:rPr>
              <a:t> </a:t>
            </a:r>
            <a:r>
              <a:rPr lang="en-US" sz="2000" dirty="0" err="1">
                <a:solidFill>
                  <a:srgbClr val="002060"/>
                </a:solidFill>
                <a:latin typeface="Candara"/>
                <a:cs typeface="Calibri"/>
              </a:rPr>
              <a:t>personali</a:t>
            </a:r>
            <a:r>
              <a:rPr lang="en-US" sz="2000" dirty="0">
                <a:solidFill>
                  <a:srgbClr val="002060"/>
                </a:solidFill>
                <a:latin typeface="Candara"/>
                <a:cs typeface="Calibri"/>
              </a:rPr>
              <a:t>.</a:t>
            </a:r>
          </a:p>
          <a:p>
            <a:pPr marL="457200" indent="-457200">
              <a:buAutoNum type="arabicPeriod"/>
            </a:pPr>
            <a:r>
              <a:rPr lang="en-US" sz="2000" dirty="0">
                <a:solidFill>
                  <a:srgbClr val="002060"/>
                </a:solidFill>
                <a:latin typeface="Candara"/>
                <a:cs typeface="Calibri"/>
              </a:rPr>
              <a:t>farci </a:t>
            </a:r>
            <a:r>
              <a:rPr lang="en-US" sz="2000" dirty="0" err="1">
                <a:solidFill>
                  <a:srgbClr val="002060"/>
                </a:solidFill>
                <a:latin typeface="Candara"/>
                <a:cs typeface="Calibri"/>
              </a:rPr>
              <a:t>sapere</a:t>
            </a:r>
            <a:r>
              <a:rPr lang="en-US" sz="2000" dirty="0">
                <a:solidFill>
                  <a:srgbClr val="002060"/>
                </a:solidFill>
                <a:latin typeface="Candara"/>
                <a:cs typeface="Calibri"/>
              </a:rPr>
              <a:t> se </a:t>
            </a:r>
            <a:r>
              <a:rPr lang="en-US" sz="2000" dirty="0" err="1">
                <a:solidFill>
                  <a:srgbClr val="002060"/>
                </a:solidFill>
                <a:latin typeface="Candara"/>
                <a:cs typeface="Calibri"/>
              </a:rPr>
              <a:t>pensate</a:t>
            </a:r>
            <a:r>
              <a:rPr lang="en-US" sz="2000" dirty="0">
                <a:solidFill>
                  <a:srgbClr val="002060"/>
                </a:solidFill>
                <a:latin typeface="Candara"/>
                <a:cs typeface="Calibri"/>
              </a:rPr>
              <a:t> di </a:t>
            </a:r>
            <a:r>
              <a:rPr lang="en-US" sz="2000" dirty="0" err="1">
                <a:solidFill>
                  <a:srgbClr val="002060"/>
                </a:solidFill>
                <a:latin typeface="Candara"/>
                <a:cs typeface="Calibri"/>
              </a:rPr>
              <a:t>mandarci</a:t>
            </a:r>
            <a:r>
              <a:rPr lang="en-US" sz="2000" dirty="0">
                <a:solidFill>
                  <a:srgbClr val="002060"/>
                </a:solidFill>
                <a:latin typeface="Candara"/>
                <a:cs typeface="Calibri"/>
              </a:rPr>
              <a:t> </a:t>
            </a:r>
            <a:r>
              <a:rPr lang="en-US" sz="2000" dirty="0" err="1">
                <a:solidFill>
                  <a:srgbClr val="002060"/>
                </a:solidFill>
                <a:latin typeface="Candara"/>
                <a:cs typeface="Calibri"/>
              </a:rPr>
              <a:t>qualcosa</a:t>
            </a:r>
            <a:r>
              <a:rPr lang="en-US" sz="2000" dirty="0">
                <a:solidFill>
                  <a:srgbClr val="002060"/>
                </a:solidFill>
                <a:latin typeface="Candara"/>
                <a:cs typeface="Calibri"/>
              </a:rPr>
              <a:t> e per quale </a:t>
            </a:r>
            <a:r>
              <a:rPr lang="en-US" sz="2000" dirty="0" err="1">
                <a:solidFill>
                  <a:srgbClr val="002060"/>
                </a:solidFill>
                <a:latin typeface="Candara"/>
                <a:cs typeface="Calibri"/>
              </a:rPr>
              <a:t>obiettivo</a:t>
            </a:r>
            <a:r>
              <a:rPr lang="en-US" sz="2000" dirty="0">
                <a:solidFill>
                  <a:srgbClr val="002060"/>
                </a:solidFill>
                <a:latin typeface="Candara"/>
                <a:cs typeface="Calibri"/>
              </a:rPr>
              <a:t> PRIMA di HM.</a:t>
            </a:r>
          </a:p>
        </p:txBody>
      </p:sp>
      <p:sp>
        <p:nvSpPr>
          <p:cNvPr id="5" name="Rettangolo 4">
            <a:extLst>
              <a:ext uri="{FF2B5EF4-FFF2-40B4-BE49-F238E27FC236}">
                <a16:creationId xmlns:a16="http://schemas.microsoft.com/office/drawing/2014/main" id="{E81FDBC8-7A6B-40CF-ABB7-A6B3B54777D7}"/>
              </a:ext>
            </a:extLst>
          </p:cNvPr>
          <p:cNvSpPr/>
          <p:nvPr/>
        </p:nvSpPr>
        <p:spPr>
          <a:xfrm>
            <a:off x="4114" y="1716438"/>
            <a:ext cx="3655696" cy="414759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232107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3">
            <a:extLst>
              <a:ext uri="{FF2B5EF4-FFF2-40B4-BE49-F238E27FC236}">
                <a16:creationId xmlns:a16="http://schemas.microsoft.com/office/drawing/2014/main" id="{42331496-D36D-4F56-9164-920D75A3E7F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577850" y="406400"/>
            <a:ext cx="6140449" cy="6140449"/>
          </a:xfrm>
          <a:prstGeom prst="rect">
            <a:avLst/>
          </a:prstGeom>
        </p:spPr>
      </p:pic>
      <p:sp>
        <p:nvSpPr>
          <p:cNvPr id="2" name="CasellaDiTesto 1">
            <a:extLst>
              <a:ext uri="{FF2B5EF4-FFF2-40B4-BE49-F238E27FC236}">
                <a16:creationId xmlns:a16="http://schemas.microsoft.com/office/drawing/2014/main" id="{416C7C22-4233-4DA8-879E-5ED64786E9B0}"/>
              </a:ext>
            </a:extLst>
          </p:cNvPr>
          <p:cNvSpPr txBox="1"/>
          <p:nvPr/>
        </p:nvSpPr>
        <p:spPr>
          <a:xfrm>
            <a:off x="4276558" y="1438104"/>
            <a:ext cx="6484531" cy="430887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3600" b="1" dirty="0">
                <a:solidFill>
                  <a:srgbClr val="00B050"/>
                </a:solidFill>
                <a:latin typeface="Candara"/>
                <a:cs typeface="Calibri"/>
              </a:rPr>
              <a:t>Cosa fare </a:t>
            </a:r>
            <a:r>
              <a:rPr lang="en-US" sz="3600" b="1" dirty="0" err="1">
                <a:solidFill>
                  <a:srgbClr val="00B050"/>
                </a:solidFill>
                <a:latin typeface="Candara"/>
                <a:cs typeface="Calibri"/>
              </a:rPr>
              <a:t>nel</a:t>
            </a:r>
            <a:r>
              <a:rPr lang="en-US" sz="3600" b="1" dirty="0">
                <a:solidFill>
                  <a:srgbClr val="00B050"/>
                </a:solidFill>
                <a:latin typeface="Candara"/>
                <a:cs typeface="Calibri"/>
              </a:rPr>
              <a:t> </a:t>
            </a:r>
            <a:r>
              <a:rPr lang="en-US" sz="3600" b="1" dirty="0" err="1">
                <a:solidFill>
                  <a:srgbClr val="00B050"/>
                </a:solidFill>
                <a:latin typeface="Candara"/>
                <a:cs typeface="Calibri"/>
              </a:rPr>
              <a:t>frattempo</a:t>
            </a:r>
            <a:r>
              <a:rPr lang="en-US" sz="3600" b="1" dirty="0">
                <a:solidFill>
                  <a:srgbClr val="00B050"/>
                </a:solidFill>
                <a:latin typeface="Candara"/>
                <a:cs typeface="Calibri"/>
              </a:rPr>
              <a:t>?</a:t>
            </a:r>
            <a:endParaRPr lang="en-US" sz="2000" dirty="0" err="1">
              <a:solidFill>
                <a:srgbClr val="00B050"/>
              </a:solidFill>
              <a:latin typeface="Candara"/>
              <a:cs typeface="Calibri"/>
            </a:endParaRPr>
          </a:p>
          <a:p>
            <a:br>
              <a:rPr lang="en-US" dirty="0">
                <a:latin typeface="Candara"/>
              </a:rPr>
            </a:br>
            <a:r>
              <a:rPr lang="en-US" sz="2000" dirty="0">
                <a:solidFill>
                  <a:srgbClr val="002060"/>
                </a:solidFill>
                <a:latin typeface="Candara"/>
                <a:cs typeface="Arial"/>
              </a:rPr>
              <a:t>●</a:t>
            </a:r>
            <a:r>
              <a:rPr lang="en-US" sz="2000" dirty="0">
                <a:solidFill>
                  <a:srgbClr val="002060"/>
                </a:solidFill>
                <a:latin typeface="Candara"/>
                <a:cs typeface="Times New Roman"/>
              </a:rPr>
              <a:t>  </a:t>
            </a:r>
            <a:r>
              <a:rPr lang="en-US" sz="2000" dirty="0" err="1">
                <a:solidFill>
                  <a:srgbClr val="002060"/>
                </a:solidFill>
                <a:latin typeface="Candara"/>
                <a:cs typeface="Calibri"/>
              </a:rPr>
              <a:t>Gemellaggi</a:t>
            </a:r>
            <a:endParaRPr lang="en-US" sz="2000" dirty="0" err="1">
              <a:solidFill>
                <a:srgbClr val="002060"/>
              </a:solidFill>
              <a:latin typeface="Candara"/>
              <a:cs typeface="Arial"/>
            </a:endParaRPr>
          </a:p>
          <a:p>
            <a:endParaRPr lang="en-US" sz="2000" dirty="0">
              <a:solidFill>
                <a:srgbClr val="002060"/>
              </a:solidFill>
              <a:latin typeface="Candara"/>
              <a:cs typeface="Calibri"/>
            </a:endParaRPr>
          </a:p>
          <a:p>
            <a:r>
              <a:rPr lang="en-US" sz="2000" dirty="0">
                <a:solidFill>
                  <a:srgbClr val="002060"/>
                </a:solidFill>
                <a:latin typeface="Candara"/>
                <a:cs typeface="Arial"/>
              </a:rPr>
              <a:t>●</a:t>
            </a:r>
            <a:r>
              <a:rPr lang="en-US" sz="2000" dirty="0">
                <a:solidFill>
                  <a:srgbClr val="002060"/>
                </a:solidFill>
                <a:latin typeface="Candara"/>
                <a:cs typeface="Times New Roman"/>
              </a:rPr>
              <a:t>  </a:t>
            </a:r>
            <a:r>
              <a:rPr lang="en-US" sz="2000" dirty="0" err="1">
                <a:solidFill>
                  <a:srgbClr val="002060"/>
                </a:solidFill>
                <a:latin typeface="Candara"/>
                <a:cs typeface="Calibri"/>
              </a:rPr>
              <a:t>preparare</a:t>
            </a:r>
            <a:r>
              <a:rPr lang="en-US" sz="2000" dirty="0">
                <a:solidFill>
                  <a:srgbClr val="002060"/>
                </a:solidFill>
                <a:latin typeface="Candara"/>
                <a:cs typeface="Calibri"/>
              </a:rPr>
              <a:t> dove </a:t>
            </a:r>
            <a:r>
              <a:rPr lang="en-US" sz="2000" dirty="0" err="1">
                <a:solidFill>
                  <a:srgbClr val="002060"/>
                </a:solidFill>
                <a:latin typeface="Candara"/>
                <a:cs typeface="Calibri"/>
              </a:rPr>
              <a:t>si</a:t>
            </a:r>
            <a:r>
              <a:rPr lang="en-US" sz="2000" dirty="0">
                <a:solidFill>
                  <a:srgbClr val="002060"/>
                </a:solidFill>
                <a:latin typeface="Candara"/>
                <a:cs typeface="Calibri"/>
              </a:rPr>
              <a:t> </a:t>
            </a:r>
            <a:r>
              <a:rPr lang="en-US" sz="2000" dirty="0" err="1">
                <a:solidFill>
                  <a:srgbClr val="002060"/>
                </a:solidFill>
                <a:latin typeface="Candara"/>
                <a:cs typeface="Calibri"/>
              </a:rPr>
              <a:t>potrà</a:t>
            </a:r>
            <a:r>
              <a:rPr lang="en-US" sz="2000" dirty="0">
                <a:solidFill>
                  <a:srgbClr val="002060"/>
                </a:solidFill>
                <a:latin typeface="Candara"/>
                <a:cs typeface="Calibri"/>
              </a:rPr>
              <a:t> a </a:t>
            </a:r>
            <a:r>
              <a:rPr lang="en-US" sz="2000" dirty="0" err="1">
                <a:solidFill>
                  <a:srgbClr val="002060"/>
                </a:solidFill>
                <a:latin typeface="Candara"/>
                <a:cs typeface="Calibri"/>
              </a:rPr>
              <a:t>trovarsi</a:t>
            </a:r>
            <a:r>
              <a:rPr lang="en-US" sz="2000" dirty="0">
                <a:solidFill>
                  <a:srgbClr val="002060"/>
                </a:solidFill>
                <a:latin typeface="Candara"/>
                <a:cs typeface="Calibri"/>
              </a:rPr>
              <a:t> in </a:t>
            </a:r>
            <a:r>
              <a:rPr lang="en-US" sz="2000" dirty="0" err="1">
                <a:solidFill>
                  <a:srgbClr val="002060"/>
                </a:solidFill>
                <a:latin typeface="Candara"/>
                <a:cs typeface="Calibri"/>
              </a:rPr>
              <a:t>gruppi</a:t>
            </a:r>
            <a:r>
              <a:rPr lang="en-US" sz="2000" dirty="0">
                <a:solidFill>
                  <a:srgbClr val="002060"/>
                </a:solidFill>
                <a:latin typeface="Candara"/>
                <a:cs typeface="Calibri"/>
              </a:rPr>
              <a:t> e stare </a:t>
            </a:r>
            <a:r>
              <a:rPr lang="en-US" sz="2000" dirty="0" err="1">
                <a:solidFill>
                  <a:srgbClr val="002060"/>
                </a:solidFill>
                <a:latin typeface="Candara"/>
                <a:cs typeface="Calibri"/>
              </a:rPr>
              <a:t>insieme</a:t>
            </a:r>
            <a:r>
              <a:rPr lang="en-US" sz="2000" dirty="0">
                <a:solidFill>
                  <a:srgbClr val="002060"/>
                </a:solidFill>
                <a:latin typeface="Candara"/>
                <a:cs typeface="Calibri"/>
              </a:rPr>
              <a:t> (</a:t>
            </a:r>
            <a:r>
              <a:rPr lang="en-US" sz="2000" dirty="0" err="1">
                <a:solidFill>
                  <a:srgbClr val="002060"/>
                </a:solidFill>
                <a:latin typeface="Candara"/>
                <a:cs typeface="Calibri"/>
              </a:rPr>
              <a:t>logistica</a:t>
            </a:r>
            <a:r>
              <a:rPr lang="en-US" sz="2000" dirty="0">
                <a:solidFill>
                  <a:srgbClr val="002060"/>
                </a:solidFill>
                <a:latin typeface="Candara"/>
                <a:cs typeface="Calibri"/>
              </a:rPr>
              <a:t> e  </a:t>
            </a:r>
            <a:r>
              <a:rPr lang="en-US" sz="2000" dirty="0" err="1">
                <a:solidFill>
                  <a:srgbClr val="002060"/>
                </a:solidFill>
                <a:latin typeface="Candara"/>
                <a:cs typeface="Calibri"/>
              </a:rPr>
              <a:t>attività</a:t>
            </a:r>
            <a:r>
              <a:rPr lang="en-US" sz="2000" dirty="0">
                <a:solidFill>
                  <a:srgbClr val="002060"/>
                </a:solidFill>
                <a:latin typeface="Candara"/>
                <a:cs typeface="Calibri"/>
              </a:rPr>
              <a:t> #daretocare )</a:t>
            </a:r>
            <a:endParaRPr lang="en-US" sz="2000" dirty="0">
              <a:solidFill>
                <a:srgbClr val="002060"/>
              </a:solidFill>
              <a:latin typeface="Candara"/>
              <a:cs typeface="Arial"/>
            </a:endParaRPr>
          </a:p>
          <a:p>
            <a:endParaRPr lang="en-US" sz="2000" dirty="0">
              <a:solidFill>
                <a:srgbClr val="002060"/>
              </a:solidFill>
              <a:latin typeface="Candara"/>
              <a:cs typeface="Calibri"/>
            </a:endParaRPr>
          </a:p>
          <a:p>
            <a:r>
              <a:rPr lang="en-US" sz="2000" dirty="0">
                <a:solidFill>
                  <a:srgbClr val="002060"/>
                </a:solidFill>
                <a:latin typeface="Candara"/>
                <a:cs typeface="Arial"/>
              </a:rPr>
              <a:t>●</a:t>
            </a:r>
            <a:r>
              <a:rPr lang="en-US" sz="2000" dirty="0">
                <a:solidFill>
                  <a:srgbClr val="002060"/>
                </a:solidFill>
                <a:latin typeface="Candara"/>
                <a:cs typeface="Times New Roman"/>
              </a:rPr>
              <a:t>  </a:t>
            </a:r>
            <a:r>
              <a:rPr lang="en-US" sz="2000" dirty="0" err="1">
                <a:solidFill>
                  <a:srgbClr val="002060"/>
                </a:solidFill>
                <a:latin typeface="Candara"/>
                <a:cs typeface="Calibri"/>
              </a:rPr>
              <a:t>organizzarsi</a:t>
            </a:r>
            <a:r>
              <a:rPr lang="en-US" sz="2000" dirty="0">
                <a:solidFill>
                  <a:srgbClr val="002060"/>
                </a:solidFill>
                <a:latin typeface="Candara"/>
                <a:cs typeface="Calibri"/>
              </a:rPr>
              <a:t> per </a:t>
            </a:r>
            <a:r>
              <a:rPr lang="en-US" sz="2000" dirty="0" err="1">
                <a:solidFill>
                  <a:srgbClr val="002060"/>
                </a:solidFill>
                <a:latin typeface="Candara"/>
                <a:cs typeface="Calibri"/>
              </a:rPr>
              <a:t>l'aspetto</a:t>
            </a:r>
            <a:r>
              <a:rPr lang="en-US" sz="2000" dirty="0">
                <a:solidFill>
                  <a:srgbClr val="002060"/>
                </a:solidFill>
                <a:latin typeface="Candara"/>
                <a:cs typeface="Calibri"/>
              </a:rPr>
              <a:t> </a:t>
            </a:r>
            <a:r>
              <a:rPr lang="en-US" sz="2000" dirty="0" err="1">
                <a:solidFill>
                  <a:srgbClr val="002060"/>
                </a:solidFill>
                <a:latin typeface="Candara"/>
                <a:cs typeface="Calibri"/>
              </a:rPr>
              <a:t>tecnico</a:t>
            </a:r>
            <a:r>
              <a:rPr lang="en-US" sz="2000" dirty="0">
                <a:solidFill>
                  <a:srgbClr val="002060"/>
                </a:solidFill>
                <a:latin typeface="Candara"/>
                <a:cs typeface="Calibri"/>
              </a:rPr>
              <a:t> </a:t>
            </a:r>
            <a:endParaRPr lang="en-US" sz="2000" dirty="0">
              <a:solidFill>
                <a:srgbClr val="002060"/>
              </a:solidFill>
              <a:latin typeface="Candara"/>
              <a:cs typeface="Arial"/>
            </a:endParaRPr>
          </a:p>
          <a:p>
            <a:endParaRPr lang="en-US" sz="2000" dirty="0">
              <a:solidFill>
                <a:srgbClr val="002060"/>
              </a:solidFill>
              <a:latin typeface="Candara"/>
              <a:cs typeface="Calibri"/>
            </a:endParaRPr>
          </a:p>
          <a:p>
            <a:r>
              <a:rPr lang="en-US" sz="2000" dirty="0">
                <a:solidFill>
                  <a:srgbClr val="002060"/>
                </a:solidFill>
                <a:latin typeface="Candara"/>
                <a:cs typeface="Arial"/>
              </a:rPr>
              <a:t>●</a:t>
            </a:r>
            <a:r>
              <a:rPr lang="en-US" sz="2000" dirty="0">
                <a:solidFill>
                  <a:srgbClr val="002060"/>
                </a:solidFill>
                <a:latin typeface="Candara"/>
                <a:cs typeface="Times New Roman"/>
              </a:rPr>
              <a:t>  </a:t>
            </a:r>
            <a:r>
              <a:rPr lang="en-US" sz="2000" dirty="0" err="1">
                <a:solidFill>
                  <a:srgbClr val="002060"/>
                </a:solidFill>
                <a:latin typeface="Candara"/>
                <a:cs typeface="Calibri"/>
              </a:rPr>
              <a:t>proporre</a:t>
            </a:r>
            <a:r>
              <a:rPr lang="en-US" sz="2000" dirty="0">
                <a:solidFill>
                  <a:srgbClr val="002060"/>
                </a:solidFill>
                <a:latin typeface="Candara"/>
                <a:cs typeface="Calibri"/>
              </a:rPr>
              <a:t> ai </a:t>
            </a:r>
            <a:r>
              <a:rPr lang="en-US" sz="2000" dirty="0" err="1">
                <a:solidFill>
                  <a:srgbClr val="002060"/>
                </a:solidFill>
                <a:latin typeface="Candara"/>
                <a:cs typeface="Calibri"/>
              </a:rPr>
              <a:t>ragazzi</a:t>
            </a:r>
            <a:r>
              <a:rPr lang="en-US" sz="2000" dirty="0">
                <a:solidFill>
                  <a:srgbClr val="002060"/>
                </a:solidFill>
                <a:latin typeface="Candara"/>
                <a:cs typeface="Calibri"/>
              </a:rPr>
              <a:t> di </a:t>
            </a:r>
            <a:r>
              <a:rPr lang="en-US" sz="2000" dirty="0" err="1">
                <a:solidFill>
                  <a:srgbClr val="002060"/>
                </a:solidFill>
                <a:latin typeface="Candara"/>
                <a:cs typeface="Calibri"/>
              </a:rPr>
              <a:t>seguire</a:t>
            </a:r>
            <a:r>
              <a:rPr lang="en-US" sz="2000" dirty="0">
                <a:solidFill>
                  <a:srgbClr val="002060"/>
                </a:solidFill>
                <a:latin typeface="Candara"/>
                <a:cs typeface="Calibri"/>
              </a:rPr>
              <a:t> </a:t>
            </a:r>
            <a:r>
              <a:rPr lang="en-US" sz="2000" dirty="0" err="1">
                <a:solidFill>
                  <a:srgbClr val="002060"/>
                </a:solidFill>
                <a:latin typeface="Candara"/>
                <a:cs typeface="Calibri"/>
              </a:rPr>
              <a:t>i</a:t>
            </a:r>
            <a:r>
              <a:rPr lang="en-US" sz="2000" dirty="0">
                <a:solidFill>
                  <a:srgbClr val="002060"/>
                </a:solidFill>
                <a:latin typeface="Candara"/>
                <a:cs typeface="Calibri"/>
              </a:rPr>
              <a:t> socials e “fare </a:t>
            </a:r>
            <a:r>
              <a:rPr lang="en-US" sz="2000" dirty="0" err="1">
                <a:solidFill>
                  <a:srgbClr val="002060"/>
                </a:solidFill>
                <a:latin typeface="Candara"/>
                <a:cs typeface="Calibri"/>
              </a:rPr>
              <a:t>rumore</a:t>
            </a:r>
            <a:r>
              <a:rPr lang="en-US" sz="2000" dirty="0">
                <a:solidFill>
                  <a:srgbClr val="002060"/>
                </a:solidFill>
                <a:latin typeface="Candara"/>
                <a:cs typeface="Calibri"/>
              </a:rPr>
              <a:t>” </a:t>
            </a:r>
          </a:p>
          <a:p>
            <a:endParaRPr lang="en-US" sz="2000" dirty="0">
              <a:solidFill>
                <a:srgbClr val="002060"/>
              </a:solidFill>
              <a:latin typeface="Candara"/>
              <a:cs typeface="Calibri"/>
            </a:endParaRPr>
          </a:p>
          <a:p>
            <a:r>
              <a:rPr lang="en-US" sz="2000" dirty="0">
                <a:solidFill>
                  <a:srgbClr val="002060"/>
                </a:solidFill>
                <a:latin typeface="Candara"/>
                <a:cs typeface="Calibri"/>
              </a:rPr>
              <a:t>●  </a:t>
            </a:r>
            <a:r>
              <a:rPr lang="en-US" sz="2000" dirty="0" err="1">
                <a:solidFill>
                  <a:srgbClr val="002060"/>
                </a:solidFill>
                <a:latin typeface="Candara"/>
                <a:cs typeface="Calibri"/>
              </a:rPr>
              <a:t>sensibilizzazione</a:t>
            </a:r>
            <a:r>
              <a:rPr lang="en-US" sz="2000" dirty="0">
                <a:solidFill>
                  <a:srgbClr val="002060"/>
                </a:solidFill>
                <a:latin typeface="Candara"/>
                <a:cs typeface="Calibri"/>
              </a:rPr>
              <a:t> per la </a:t>
            </a:r>
            <a:r>
              <a:rPr lang="en-US" sz="2000" dirty="0" err="1">
                <a:solidFill>
                  <a:srgbClr val="002060"/>
                </a:solidFill>
                <a:latin typeface="Candara"/>
                <a:cs typeface="Calibri"/>
              </a:rPr>
              <a:t>CdB</a:t>
            </a:r>
            <a:r>
              <a:rPr lang="en-US" sz="2000" dirty="0">
                <a:solidFill>
                  <a:srgbClr val="002060"/>
                </a:solidFill>
                <a:latin typeface="Candara"/>
                <a:cs typeface="Calibri"/>
              </a:rPr>
              <a:t> e </a:t>
            </a:r>
            <a:r>
              <a:rPr lang="en-US" sz="2000" dirty="0" err="1">
                <a:solidFill>
                  <a:srgbClr val="002060"/>
                </a:solidFill>
                <a:latin typeface="Candara"/>
                <a:cs typeface="Calibri"/>
              </a:rPr>
              <a:t>mandare</a:t>
            </a:r>
            <a:r>
              <a:rPr lang="en-US" sz="2000" dirty="0">
                <a:solidFill>
                  <a:srgbClr val="002060"/>
                </a:solidFill>
                <a:latin typeface="Candara"/>
                <a:cs typeface="Calibri"/>
              </a:rPr>
              <a:t> o </a:t>
            </a:r>
            <a:r>
              <a:rPr lang="en-US" sz="2000" dirty="0" err="1">
                <a:solidFill>
                  <a:srgbClr val="002060"/>
                </a:solidFill>
                <a:latin typeface="Candara"/>
                <a:cs typeface="Calibri"/>
              </a:rPr>
              <a:t>almeno</a:t>
            </a:r>
            <a:r>
              <a:rPr lang="en-US" sz="2000" dirty="0">
                <a:solidFill>
                  <a:srgbClr val="002060"/>
                </a:solidFill>
                <a:latin typeface="Candara"/>
                <a:cs typeface="Calibri"/>
              </a:rPr>
              <a:t> farci </a:t>
            </a:r>
            <a:r>
              <a:rPr lang="en-US" sz="2000" dirty="0" err="1">
                <a:solidFill>
                  <a:srgbClr val="002060"/>
                </a:solidFill>
                <a:latin typeface="Candara"/>
                <a:cs typeface="Calibri"/>
              </a:rPr>
              <a:t>sapere</a:t>
            </a:r>
            <a:r>
              <a:rPr lang="en-US" sz="2000" dirty="0">
                <a:solidFill>
                  <a:srgbClr val="002060"/>
                </a:solidFill>
                <a:latin typeface="Candara"/>
                <a:cs typeface="Calibri"/>
              </a:rPr>
              <a:t> se </a:t>
            </a:r>
            <a:r>
              <a:rPr lang="en-US" sz="2000" dirty="0" err="1">
                <a:solidFill>
                  <a:srgbClr val="002060"/>
                </a:solidFill>
                <a:latin typeface="Candara"/>
                <a:cs typeface="Calibri"/>
              </a:rPr>
              <a:t>pensate</a:t>
            </a:r>
            <a:r>
              <a:rPr lang="en-US" sz="2000" dirty="0">
                <a:solidFill>
                  <a:srgbClr val="002060"/>
                </a:solidFill>
                <a:latin typeface="Candara"/>
                <a:cs typeface="Calibri"/>
              </a:rPr>
              <a:t> di </a:t>
            </a:r>
            <a:r>
              <a:rPr lang="en-US" sz="2000" dirty="0" err="1">
                <a:solidFill>
                  <a:srgbClr val="002060"/>
                </a:solidFill>
                <a:latin typeface="Candara"/>
                <a:cs typeface="Calibri"/>
              </a:rPr>
              <a:t>riuscire</a:t>
            </a:r>
            <a:r>
              <a:rPr lang="en-US" sz="2000" dirty="0">
                <a:solidFill>
                  <a:srgbClr val="002060"/>
                </a:solidFill>
                <a:latin typeface="Candara"/>
                <a:cs typeface="Calibri"/>
              </a:rPr>
              <a:t> a </a:t>
            </a:r>
            <a:r>
              <a:rPr lang="en-US" sz="2000" dirty="0" err="1">
                <a:solidFill>
                  <a:srgbClr val="002060"/>
                </a:solidFill>
                <a:latin typeface="Candara"/>
                <a:cs typeface="Calibri"/>
              </a:rPr>
              <a:t>mandare</a:t>
            </a:r>
            <a:r>
              <a:rPr lang="en-US" sz="2000" dirty="0">
                <a:solidFill>
                  <a:srgbClr val="002060"/>
                </a:solidFill>
                <a:latin typeface="Candara"/>
                <a:cs typeface="Calibri"/>
              </a:rPr>
              <a:t> </a:t>
            </a:r>
            <a:r>
              <a:rPr lang="en-US" sz="2000" dirty="0" err="1">
                <a:solidFill>
                  <a:srgbClr val="002060"/>
                </a:solidFill>
                <a:latin typeface="Candara"/>
                <a:cs typeface="Calibri"/>
              </a:rPr>
              <a:t>qualcosa</a:t>
            </a:r>
            <a:endParaRPr lang="en-US" sz="2000" dirty="0">
              <a:solidFill>
                <a:srgbClr val="002060"/>
              </a:solidFill>
              <a:latin typeface="Candara"/>
            </a:endParaRPr>
          </a:p>
        </p:txBody>
      </p:sp>
    </p:spTree>
    <p:extLst>
      <p:ext uri="{BB962C8B-B14F-4D97-AF65-F5344CB8AC3E}">
        <p14:creationId xmlns:p14="http://schemas.microsoft.com/office/powerpoint/2010/main" val="13801113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3">
            <a:extLst>
              <a:ext uri="{FF2B5EF4-FFF2-40B4-BE49-F238E27FC236}">
                <a16:creationId xmlns:a16="http://schemas.microsoft.com/office/drawing/2014/main" id="{42331496-D36D-4F56-9164-920D75A3E7F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2380" y="3902711"/>
            <a:ext cx="2955289" cy="2955289"/>
          </a:xfrm>
          <a:prstGeom prst="rect">
            <a:avLst/>
          </a:prstGeom>
        </p:spPr>
      </p:pic>
      <p:sp>
        <p:nvSpPr>
          <p:cNvPr id="2" name="CasellaDiTesto 1">
            <a:extLst>
              <a:ext uri="{FF2B5EF4-FFF2-40B4-BE49-F238E27FC236}">
                <a16:creationId xmlns:a16="http://schemas.microsoft.com/office/drawing/2014/main" id="{416C7C22-4233-4DA8-879E-5ED64786E9B0}"/>
              </a:ext>
            </a:extLst>
          </p:cNvPr>
          <p:cNvSpPr txBox="1"/>
          <p:nvPr/>
        </p:nvSpPr>
        <p:spPr>
          <a:xfrm>
            <a:off x="3523267" y="874454"/>
            <a:ext cx="7227464" cy="510909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4000" b="1" dirty="0" err="1">
                <a:solidFill>
                  <a:srgbClr val="A1298C"/>
                </a:solidFill>
                <a:latin typeface="Candara"/>
                <a:cs typeface="Calibri"/>
              </a:rPr>
              <a:t>Importante</a:t>
            </a:r>
            <a:r>
              <a:rPr lang="en-US" sz="4000" b="1" dirty="0">
                <a:solidFill>
                  <a:srgbClr val="A1298C"/>
                </a:solidFill>
                <a:latin typeface="Candara"/>
                <a:cs typeface="Calibri"/>
              </a:rPr>
              <a:t> </a:t>
            </a:r>
            <a:r>
              <a:rPr lang="en-US" sz="4000" b="1" dirty="0" err="1">
                <a:solidFill>
                  <a:srgbClr val="A1298C"/>
                </a:solidFill>
                <a:latin typeface="Candara"/>
                <a:cs typeface="Calibri"/>
              </a:rPr>
              <a:t>ricordare</a:t>
            </a:r>
            <a:endParaRPr lang="en-US" sz="4000" dirty="0">
              <a:solidFill>
                <a:srgbClr val="A1298C"/>
              </a:solidFill>
              <a:latin typeface="Candara"/>
              <a:cs typeface="Calibri"/>
            </a:endParaRPr>
          </a:p>
          <a:p>
            <a:br>
              <a:rPr lang="en-US" dirty="0">
                <a:latin typeface="Candara"/>
              </a:rPr>
            </a:br>
            <a:r>
              <a:rPr lang="en-US" sz="2000" dirty="0">
                <a:solidFill>
                  <a:srgbClr val="002060"/>
                </a:solidFill>
                <a:latin typeface="Candara"/>
                <a:cs typeface="Arial"/>
              </a:rPr>
              <a:t>●</a:t>
            </a:r>
            <a:r>
              <a:rPr lang="en-US" sz="2000" dirty="0">
                <a:solidFill>
                  <a:srgbClr val="002060"/>
                </a:solidFill>
                <a:latin typeface="Candara"/>
                <a:cs typeface="Times New Roman"/>
              </a:rPr>
              <a:t>  email:  </a:t>
            </a:r>
            <a:r>
              <a:rPr lang="en-US" sz="2000" b="1" dirty="0">
                <a:solidFill>
                  <a:srgbClr val="002060"/>
                </a:solidFill>
                <a:latin typeface="Candara"/>
                <a:cs typeface="Calibri"/>
                <a:hlinkClick r:id="rId3"/>
              </a:rPr>
              <a:t>centrogen3.rpu@focolare.org</a:t>
            </a:r>
            <a:endParaRPr lang="en-US" sz="2000" b="1" dirty="0">
              <a:solidFill>
                <a:srgbClr val="002060"/>
              </a:solidFill>
              <a:latin typeface="Candara"/>
              <a:cs typeface="Arial"/>
            </a:endParaRPr>
          </a:p>
          <a:p>
            <a:endParaRPr lang="en-US" sz="2000" dirty="0">
              <a:solidFill>
                <a:srgbClr val="002060"/>
              </a:solidFill>
              <a:latin typeface="Candara"/>
              <a:cs typeface="Calibri"/>
            </a:endParaRPr>
          </a:p>
          <a:p>
            <a:r>
              <a:rPr lang="en-US" sz="2000" dirty="0">
                <a:solidFill>
                  <a:srgbClr val="002060"/>
                </a:solidFill>
                <a:latin typeface="Candara"/>
                <a:cs typeface="Arial"/>
              </a:rPr>
              <a:t>●</a:t>
            </a:r>
            <a:r>
              <a:rPr lang="en-US" sz="2000" dirty="0">
                <a:solidFill>
                  <a:srgbClr val="002060"/>
                </a:solidFill>
                <a:latin typeface="Candara"/>
                <a:cs typeface="Times New Roman"/>
              </a:rPr>
              <a:t> </a:t>
            </a:r>
            <a:r>
              <a:rPr lang="en-US" sz="2000" dirty="0" err="1">
                <a:solidFill>
                  <a:srgbClr val="002060"/>
                </a:solidFill>
                <a:latin typeface="Candara"/>
                <a:cs typeface="Times New Roman"/>
              </a:rPr>
              <a:t>sito</a:t>
            </a:r>
            <a:r>
              <a:rPr lang="en-US" sz="2000" dirty="0">
                <a:solidFill>
                  <a:srgbClr val="002060"/>
                </a:solidFill>
                <a:latin typeface="Candara"/>
                <a:cs typeface="Times New Roman"/>
              </a:rPr>
              <a:t>: </a:t>
            </a:r>
            <a:r>
              <a:rPr lang="en-US" sz="2000" b="1" dirty="0">
                <a:solidFill>
                  <a:srgbClr val="002060"/>
                </a:solidFill>
                <a:latin typeface="Candara"/>
                <a:cs typeface="Times New Roman"/>
                <a:hlinkClick r:id="rId4"/>
              </a:rPr>
              <a:t>www.teen4unity.org/hombremundo</a:t>
            </a:r>
            <a:r>
              <a:rPr lang="en-US" sz="2000" b="1" dirty="0">
                <a:solidFill>
                  <a:srgbClr val="002060"/>
                </a:solidFill>
                <a:latin typeface="Candara"/>
                <a:cs typeface="Times New Roman"/>
              </a:rPr>
              <a:t> </a:t>
            </a:r>
          </a:p>
          <a:p>
            <a:endParaRPr lang="en-US" sz="2000" dirty="0">
              <a:solidFill>
                <a:srgbClr val="002060"/>
              </a:solidFill>
              <a:latin typeface="Candara"/>
              <a:cs typeface="Calibri"/>
            </a:endParaRPr>
          </a:p>
          <a:p>
            <a:r>
              <a:rPr lang="en-US" sz="2000" dirty="0">
                <a:solidFill>
                  <a:srgbClr val="002060"/>
                </a:solidFill>
                <a:latin typeface="Candara"/>
                <a:cs typeface="Arial"/>
              </a:rPr>
              <a:t>●</a:t>
            </a:r>
            <a:r>
              <a:rPr lang="en-US" sz="2000" dirty="0">
                <a:solidFill>
                  <a:srgbClr val="002060"/>
                </a:solidFill>
                <a:latin typeface="Candara"/>
                <a:cs typeface="Times New Roman"/>
              </a:rPr>
              <a:t> </a:t>
            </a:r>
            <a:r>
              <a:rPr lang="en-US" sz="2000" dirty="0" err="1">
                <a:solidFill>
                  <a:srgbClr val="002060"/>
                </a:solidFill>
                <a:latin typeface="Candara"/>
                <a:cs typeface="Times New Roman"/>
              </a:rPr>
              <a:t>sito</a:t>
            </a:r>
            <a:r>
              <a:rPr lang="en-US" sz="2000" dirty="0">
                <a:solidFill>
                  <a:srgbClr val="002060"/>
                </a:solidFill>
                <a:latin typeface="Candara"/>
                <a:cs typeface="Times New Roman"/>
              </a:rPr>
              <a:t> </a:t>
            </a:r>
            <a:r>
              <a:rPr lang="en-US" sz="2000" dirty="0" err="1">
                <a:solidFill>
                  <a:srgbClr val="002060"/>
                </a:solidFill>
                <a:latin typeface="Candara"/>
                <a:cs typeface="Times New Roman"/>
              </a:rPr>
              <a:t>assistenti</a:t>
            </a:r>
            <a:r>
              <a:rPr lang="en-US" sz="2000" dirty="0">
                <a:solidFill>
                  <a:srgbClr val="002060"/>
                </a:solidFill>
                <a:latin typeface="Candara"/>
                <a:cs typeface="Times New Roman"/>
              </a:rPr>
              <a:t>: </a:t>
            </a:r>
            <a:r>
              <a:rPr lang="en-US" sz="2000" b="1" dirty="0">
                <a:solidFill>
                  <a:srgbClr val="002060"/>
                </a:solidFill>
                <a:latin typeface="Candara"/>
                <a:cs typeface="Times New Roman"/>
                <a:hlinkClick r:id="rId5"/>
              </a:rPr>
              <a:t>https://assistentigen3.focolare.org</a:t>
            </a:r>
            <a:endParaRPr lang="en-US" sz="2000" b="1" dirty="0">
              <a:solidFill>
                <a:srgbClr val="002060"/>
              </a:solidFill>
              <a:latin typeface="Candara"/>
              <a:cs typeface="Times New Roman"/>
            </a:endParaRPr>
          </a:p>
          <a:p>
            <a:endParaRPr lang="en-US" sz="2000" b="1" dirty="0">
              <a:solidFill>
                <a:srgbClr val="002060"/>
              </a:solidFill>
              <a:latin typeface="Candara"/>
              <a:cs typeface="Times New Roman"/>
            </a:endParaRPr>
          </a:p>
          <a:p>
            <a:r>
              <a:rPr lang="en-US" sz="2800" dirty="0">
                <a:solidFill>
                  <a:srgbClr val="002060"/>
                </a:solidFill>
                <a:latin typeface="Candara"/>
                <a:cs typeface="Arial"/>
              </a:rPr>
              <a:t>●</a:t>
            </a:r>
            <a:r>
              <a:rPr lang="en-US" sz="2800" dirty="0">
                <a:solidFill>
                  <a:srgbClr val="002060"/>
                </a:solidFill>
                <a:latin typeface="Candara"/>
                <a:cs typeface="Times New Roman"/>
              </a:rPr>
              <a:t> </a:t>
            </a:r>
            <a:r>
              <a:rPr lang="en-US" sz="2000" dirty="0">
                <a:solidFill>
                  <a:srgbClr val="002060"/>
                </a:solidFill>
                <a:latin typeface="Candara"/>
                <a:cs typeface="Calibri"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Padlet</a:t>
            </a:r>
            <a:r>
              <a:rPr lang="en-US" sz="2000" dirty="0">
                <a:solidFill>
                  <a:srgbClr val="002060"/>
                </a:solidFill>
                <a:latin typeface="Candara"/>
                <a:cs typeface="Calibri"/>
              </a:rPr>
              <a:t>: </a:t>
            </a:r>
            <a:r>
              <a:rPr lang="en-US" sz="2000" b="1" dirty="0">
                <a:solidFill>
                  <a:srgbClr val="002060"/>
                </a:solidFill>
                <a:latin typeface="Candara"/>
                <a:cs typeface="Calibri"/>
                <a:hlinkClick r:id="rId7"/>
              </a:rPr>
              <a:t>https://it.padlet.com/Teens4Unity/HM_gemellaggi2022</a:t>
            </a:r>
            <a:endParaRPr lang="en-US" sz="2000" b="1" dirty="0">
              <a:solidFill>
                <a:srgbClr val="002060"/>
              </a:solidFill>
              <a:latin typeface="Candara"/>
              <a:cs typeface="Times New Roman"/>
            </a:endParaRPr>
          </a:p>
          <a:p>
            <a:endParaRPr lang="en-US" sz="2000" b="1" dirty="0">
              <a:solidFill>
                <a:srgbClr val="002060"/>
              </a:solidFill>
              <a:latin typeface="Candara"/>
              <a:cs typeface="Arial"/>
            </a:endParaRPr>
          </a:p>
          <a:p>
            <a:endParaRPr lang="en-US" sz="2000" dirty="0">
              <a:solidFill>
                <a:srgbClr val="002060"/>
              </a:solidFill>
              <a:latin typeface="Candara"/>
              <a:cs typeface="Calibri"/>
            </a:endParaRPr>
          </a:p>
          <a:p>
            <a:r>
              <a:rPr lang="en-US" sz="2000" dirty="0">
                <a:solidFill>
                  <a:srgbClr val="002060"/>
                </a:solidFill>
                <a:latin typeface="Candara"/>
                <a:cs typeface="Arial"/>
              </a:rPr>
              <a:t>●</a:t>
            </a:r>
            <a:r>
              <a:rPr lang="en-US" sz="2000" dirty="0">
                <a:solidFill>
                  <a:srgbClr val="002060"/>
                </a:solidFill>
                <a:latin typeface="Candara"/>
                <a:cs typeface="Times New Roman"/>
              </a:rPr>
              <a:t>  </a:t>
            </a:r>
            <a:r>
              <a:rPr lang="en-US" sz="2000" dirty="0">
                <a:solidFill>
                  <a:srgbClr val="002060"/>
                </a:solidFill>
                <a:latin typeface="Candara"/>
                <a:cs typeface="Calibri"/>
              </a:rPr>
              <a:t>Instagram e </a:t>
            </a:r>
            <a:r>
              <a:rPr lang="en-US" sz="2000" dirty="0" err="1">
                <a:solidFill>
                  <a:srgbClr val="002060"/>
                </a:solidFill>
                <a:latin typeface="Candara"/>
                <a:cs typeface="Calibri"/>
              </a:rPr>
              <a:t>facebook</a:t>
            </a:r>
            <a:r>
              <a:rPr lang="en-US" sz="2000" dirty="0">
                <a:solidFill>
                  <a:srgbClr val="002060"/>
                </a:solidFill>
                <a:latin typeface="Candara"/>
                <a:cs typeface="Calibri"/>
              </a:rPr>
              <a:t>: </a:t>
            </a:r>
            <a:r>
              <a:rPr lang="en-US" sz="2000" b="1" dirty="0">
                <a:solidFill>
                  <a:srgbClr val="002060"/>
                </a:solidFill>
                <a:latin typeface="Candara"/>
                <a:cs typeface="Calibri"/>
              </a:rPr>
              <a:t>@teens4unity </a:t>
            </a:r>
            <a:endParaRPr lang="en-US" sz="2000" dirty="0">
              <a:solidFill>
                <a:srgbClr val="002060"/>
              </a:solidFill>
              <a:latin typeface="Candara"/>
              <a:cs typeface="Calibri"/>
            </a:endParaRPr>
          </a:p>
          <a:p>
            <a:endParaRPr lang="en-US" sz="2000" dirty="0">
              <a:solidFill>
                <a:srgbClr val="002060"/>
              </a:solidFill>
              <a:latin typeface="Candara"/>
              <a:cs typeface="Calibri"/>
            </a:endParaRPr>
          </a:p>
          <a:p>
            <a:endParaRPr lang="en-US" sz="2000" dirty="0">
              <a:solidFill>
                <a:srgbClr val="002060"/>
              </a:solidFill>
              <a:latin typeface="Candara"/>
              <a:cs typeface="Calibri"/>
            </a:endParaRPr>
          </a:p>
          <a:p>
            <a:r>
              <a:rPr lang="en-US" sz="2000" dirty="0">
                <a:solidFill>
                  <a:srgbClr val="002060"/>
                </a:solidFill>
                <a:latin typeface="Candara"/>
                <a:cs typeface="Calibri"/>
              </a:rPr>
              <a:t>●  </a:t>
            </a:r>
            <a:r>
              <a:rPr lang="en-US" sz="2000" dirty="0" err="1">
                <a:solidFill>
                  <a:srgbClr val="002060"/>
                </a:solidFill>
                <a:latin typeface="Candara"/>
                <a:cs typeface="Calibri"/>
              </a:rPr>
              <a:t>sito</a:t>
            </a:r>
            <a:r>
              <a:rPr lang="en-US" sz="2000" dirty="0">
                <a:solidFill>
                  <a:srgbClr val="002060"/>
                </a:solidFill>
                <a:latin typeface="Candara"/>
                <a:cs typeface="Calibri"/>
              </a:rPr>
              <a:t> </a:t>
            </a:r>
            <a:r>
              <a:rPr lang="en-US" sz="2000" b="1" dirty="0">
                <a:solidFill>
                  <a:srgbClr val="002060"/>
                </a:solidFill>
                <a:latin typeface="Candara"/>
                <a:cs typeface="Calibri"/>
              </a:rPr>
              <a:t>Teens </a:t>
            </a:r>
            <a:r>
              <a:rPr lang="en-US" sz="2000" b="1" dirty="0" err="1">
                <a:solidFill>
                  <a:srgbClr val="002060"/>
                </a:solidFill>
                <a:latin typeface="Candara"/>
                <a:cs typeface="Calibri"/>
              </a:rPr>
              <a:t>Internatioanl</a:t>
            </a:r>
            <a:r>
              <a:rPr lang="en-US" sz="2000" b="1" dirty="0">
                <a:solidFill>
                  <a:srgbClr val="002060"/>
                </a:solidFill>
                <a:latin typeface="Candara"/>
                <a:cs typeface="Calibri"/>
              </a:rPr>
              <a:t> - https://</a:t>
            </a:r>
            <a:r>
              <a:rPr lang="en-US" sz="2000" b="1" dirty="0" err="1">
                <a:solidFill>
                  <a:srgbClr val="002060"/>
                </a:solidFill>
                <a:latin typeface="Candara"/>
                <a:cs typeface="Calibri"/>
              </a:rPr>
              <a:t>teens.cittanuova.it</a:t>
            </a:r>
            <a:r>
              <a:rPr lang="en-US" sz="2000" b="1" dirty="0">
                <a:solidFill>
                  <a:srgbClr val="002060"/>
                </a:solidFill>
                <a:latin typeface="Candara"/>
                <a:cs typeface="Calibri"/>
              </a:rPr>
              <a:t>/</a:t>
            </a:r>
            <a:endParaRPr lang="en-US" sz="2000" b="1" dirty="0">
              <a:solidFill>
                <a:srgbClr val="002060"/>
              </a:solidFill>
              <a:latin typeface="Candara"/>
            </a:endParaRPr>
          </a:p>
        </p:txBody>
      </p:sp>
      <p:pic>
        <p:nvPicPr>
          <p:cNvPr id="4" name="Immagine 3" descr="Immagine che contiene mappa&#10;&#10;Descrizione generata automaticamente">
            <a:extLst>
              <a:ext uri="{FF2B5EF4-FFF2-40B4-BE49-F238E27FC236}">
                <a16:creationId xmlns:a16="http://schemas.microsoft.com/office/drawing/2014/main" id="{4BED9523-DBEF-3A45-8411-2E5360487E71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 flipH="1">
            <a:off x="-2075625" y="0"/>
            <a:ext cx="3823879" cy="3264747"/>
          </a:xfrm>
          <a:prstGeom prst="rect">
            <a:avLst/>
          </a:prstGeom>
        </p:spPr>
      </p:pic>
      <p:pic>
        <p:nvPicPr>
          <p:cNvPr id="5" name="Immagine 2">
            <a:extLst>
              <a:ext uri="{FF2B5EF4-FFF2-40B4-BE49-F238E27FC236}">
                <a16:creationId xmlns:a16="http://schemas.microsoft.com/office/drawing/2014/main" id="{525B4330-5B60-D544-8B16-68B52CE51293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0853" y="2264507"/>
            <a:ext cx="1585874" cy="15858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17801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4" descr="Immagine che contiene testo, segnale&#10;&#10;Descrizione generata automaticamente">
            <a:extLst>
              <a:ext uri="{FF2B5EF4-FFF2-40B4-BE49-F238E27FC236}">
                <a16:creationId xmlns:a16="http://schemas.microsoft.com/office/drawing/2014/main" id="{5CE0258A-EB3B-4840-8EC6-D361AA850D5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23243" y="273799"/>
            <a:ext cx="5018155" cy="6257841"/>
          </a:xfrm>
          <a:prstGeom prst="rect">
            <a:avLst/>
          </a:prstGeom>
        </p:spPr>
      </p:pic>
      <p:sp>
        <p:nvSpPr>
          <p:cNvPr id="3" name="Rettangolo 2">
            <a:extLst>
              <a:ext uri="{FF2B5EF4-FFF2-40B4-BE49-F238E27FC236}">
                <a16:creationId xmlns:a16="http://schemas.microsoft.com/office/drawing/2014/main" id="{A8DB11B1-6FAA-4256-BE4A-548CE0151040}"/>
              </a:ext>
            </a:extLst>
          </p:cNvPr>
          <p:cNvSpPr/>
          <p:nvPr/>
        </p:nvSpPr>
        <p:spPr>
          <a:xfrm rot="5400000">
            <a:off x="1796468" y="3233850"/>
            <a:ext cx="818031" cy="5140470"/>
          </a:xfrm>
          <a:custGeom>
            <a:avLst/>
            <a:gdLst>
              <a:gd name="connsiteX0" fmla="*/ 0 w 818031"/>
              <a:gd name="connsiteY0" fmla="*/ 0 h 5140470"/>
              <a:gd name="connsiteX1" fmla="*/ 392655 w 818031"/>
              <a:gd name="connsiteY1" fmla="*/ 0 h 5140470"/>
              <a:gd name="connsiteX2" fmla="*/ 818031 w 818031"/>
              <a:gd name="connsiteY2" fmla="*/ 0 h 5140470"/>
              <a:gd name="connsiteX3" fmla="*/ 818031 w 818031"/>
              <a:gd name="connsiteY3" fmla="*/ 642559 h 5140470"/>
              <a:gd name="connsiteX4" fmla="*/ 818031 w 818031"/>
              <a:gd name="connsiteY4" fmla="*/ 1182308 h 5140470"/>
              <a:gd name="connsiteX5" fmla="*/ 818031 w 818031"/>
              <a:gd name="connsiteY5" fmla="*/ 1927676 h 5140470"/>
              <a:gd name="connsiteX6" fmla="*/ 818031 w 818031"/>
              <a:gd name="connsiteY6" fmla="*/ 2416021 h 5140470"/>
              <a:gd name="connsiteX7" fmla="*/ 818031 w 818031"/>
              <a:gd name="connsiteY7" fmla="*/ 2904366 h 5140470"/>
              <a:gd name="connsiteX8" fmla="*/ 818031 w 818031"/>
              <a:gd name="connsiteY8" fmla="*/ 3598329 h 5140470"/>
              <a:gd name="connsiteX9" fmla="*/ 818031 w 818031"/>
              <a:gd name="connsiteY9" fmla="*/ 4086674 h 5140470"/>
              <a:gd name="connsiteX10" fmla="*/ 818031 w 818031"/>
              <a:gd name="connsiteY10" fmla="*/ 5140470 h 5140470"/>
              <a:gd name="connsiteX11" fmla="*/ 433556 w 818031"/>
              <a:gd name="connsiteY11" fmla="*/ 5140470 h 5140470"/>
              <a:gd name="connsiteX12" fmla="*/ 0 w 818031"/>
              <a:gd name="connsiteY12" fmla="*/ 5140470 h 5140470"/>
              <a:gd name="connsiteX13" fmla="*/ 0 w 818031"/>
              <a:gd name="connsiteY13" fmla="*/ 4600721 h 5140470"/>
              <a:gd name="connsiteX14" fmla="*/ 0 w 818031"/>
              <a:gd name="connsiteY14" fmla="*/ 4112376 h 5140470"/>
              <a:gd name="connsiteX15" fmla="*/ 0 w 818031"/>
              <a:gd name="connsiteY15" fmla="*/ 3572627 h 5140470"/>
              <a:gd name="connsiteX16" fmla="*/ 0 w 818031"/>
              <a:gd name="connsiteY16" fmla="*/ 2981473 h 5140470"/>
              <a:gd name="connsiteX17" fmla="*/ 0 w 818031"/>
              <a:gd name="connsiteY17" fmla="*/ 2287509 h 5140470"/>
              <a:gd name="connsiteX18" fmla="*/ 0 w 818031"/>
              <a:gd name="connsiteY18" fmla="*/ 1747760 h 5140470"/>
              <a:gd name="connsiteX19" fmla="*/ 0 w 818031"/>
              <a:gd name="connsiteY19" fmla="*/ 1156606 h 5140470"/>
              <a:gd name="connsiteX20" fmla="*/ 0 w 818031"/>
              <a:gd name="connsiteY20" fmla="*/ 0 h 51404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818031" h="5140470" fill="none" extrusionOk="0">
                <a:moveTo>
                  <a:pt x="0" y="0"/>
                </a:moveTo>
                <a:cubicBezTo>
                  <a:pt x="172416" y="862"/>
                  <a:pt x="243238" y="12392"/>
                  <a:pt x="392655" y="0"/>
                </a:cubicBezTo>
                <a:cubicBezTo>
                  <a:pt x="542073" y="-12392"/>
                  <a:pt x="708418" y="-15144"/>
                  <a:pt x="818031" y="0"/>
                </a:cubicBezTo>
                <a:cubicBezTo>
                  <a:pt x="839682" y="192225"/>
                  <a:pt x="845366" y="406365"/>
                  <a:pt x="818031" y="642559"/>
                </a:cubicBezTo>
                <a:cubicBezTo>
                  <a:pt x="790696" y="878753"/>
                  <a:pt x="831225" y="947928"/>
                  <a:pt x="818031" y="1182308"/>
                </a:cubicBezTo>
                <a:cubicBezTo>
                  <a:pt x="804837" y="1416688"/>
                  <a:pt x="839496" y="1648796"/>
                  <a:pt x="818031" y="1927676"/>
                </a:cubicBezTo>
                <a:cubicBezTo>
                  <a:pt x="796566" y="2206556"/>
                  <a:pt x="840074" y="2281821"/>
                  <a:pt x="818031" y="2416021"/>
                </a:cubicBezTo>
                <a:cubicBezTo>
                  <a:pt x="795988" y="2550221"/>
                  <a:pt x="818576" y="2738578"/>
                  <a:pt x="818031" y="2904366"/>
                </a:cubicBezTo>
                <a:cubicBezTo>
                  <a:pt x="817486" y="3070154"/>
                  <a:pt x="827953" y="3309999"/>
                  <a:pt x="818031" y="3598329"/>
                </a:cubicBezTo>
                <a:cubicBezTo>
                  <a:pt x="808109" y="3886659"/>
                  <a:pt x="832496" y="3886249"/>
                  <a:pt x="818031" y="4086674"/>
                </a:cubicBezTo>
                <a:cubicBezTo>
                  <a:pt x="803566" y="4287099"/>
                  <a:pt x="821118" y="4739639"/>
                  <a:pt x="818031" y="5140470"/>
                </a:cubicBezTo>
                <a:cubicBezTo>
                  <a:pt x="656556" y="5143734"/>
                  <a:pt x="613864" y="5135587"/>
                  <a:pt x="433556" y="5140470"/>
                </a:cubicBezTo>
                <a:cubicBezTo>
                  <a:pt x="253249" y="5145353"/>
                  <a:pt x="182540" y="5162043"/>
                  <a:pt x="0" y="5140470"/>
                </a:cubicBezTo>
                <a:cubicBezTo>
                  <a:pt x="-17175" y="4874755"/>
                  <a:pt x="-7130" y="4792995"/>
                  <a:pt x="0" y="4600721"/>
                </a:cubicBezTo>
                <a:cubicBezTo>
                  <a:pt x="7130" y="4408447"/>
                  <a:pt x="-13171" y="4293204"/>
                  <a:pt x="0" y="4112376"/>
                </a:cubicBezTo>
                <a:cubicBezTo>
                  <a:pt x="13171" y="3931548"/>
                  <a:pt x="-15837" y="3817288"/>
                  <a:pt x="0" y="3572627"/>
                </a:cubicBezTo>
                <a:cubicBezTo>
                  <a:pt x="15837" y="3327966"/>
                  <a:pt x="2202" y="3276691"/>
                  <a:pt x="0" y="2981473"/>
                </a:cubicBezTo>
                <a:cubicBezTo>
                  <a:pt x="-2202" y="2686255"/>
                  <a:pt x="14" y="2509994"/>
                  <a:pt x="0" y="2287509"/>
                </a:cubicBezTo>
                <a:cubicBezTo>
                  <a:pt x="-14" y="2065024"/>
                  <a:pt x="-21957" y="1993590"/>
                  <a:pt x="0" y="1747760"/>
                </a:cubicBezTo>
                <a:cubicBezTo>
                  <a:pt x="21957" y="1501930"/>
                  <a:pt x="-23281" y="1312949"/>
                  <a:pt x="0" y="1156606"/>
                </a:cubicBezTo>
                <a:cubicBezTo>
                  <a:pt x="23281" y="1000263"/>
                  <a:pt x="30739" y="241758"/>
                  <a:pt x="0" y="0"/>
                </a:cubicBezTo>
                <a:close/>
              </a:path>
              <a:path w="818031" h="5140470" stroke="0" extrusionOk="0">
                <a:moveTo>
                  <a:pt x="0" y="0"/>
                </a:moveTo>
                <a:cubicBezTo>
                  <a:pt x="93255" y="-12656"/>
                  <a:pt x="290981" y="-1525"/>
                  <a:pt x="400835" y="0"/>
                </a:cubicBezTo>
                <a:cubicBezTo>
                  <a:pt x="510690" y="1525"/>
                  <a:pt x="660330" y="-7412"/>
                  <a:pt x="818031" y="0"/>
                </a:cubicBezTo>
                <a:cubicBezTo>
                  <a:pt x="806164" y="133909"/>
                  <a:pt x="810133" y="340659"/>
                  <a:pt x="818031" y="539749"/>
                </a:cubicBezTo>
                <a:cubicBezTo>
                  <a:pt x="825929" y="738839"/>
                  <a:pt x="839768" y="983571"/>
                  <a:pt x="818031" y="1130903"/>
                </a:cubicBezTo>
                <a:cubicBezTo>
                  <a:pt x="796294" y="1278235"/>
                  <a:pt x="821277" y="1476216"/>
                  <a:pt x="818031" y="1670653"/>
                </a:cubicBezTo>
                <a:cubicBezTo>
                  <a:pt x="814786" y="1865090"/>
                  <a:pt x="830229" y="2104435"/>
                  <a:pt x="818031" y="2261807"/>
                </a:cubicBezTo>
                <a:cubicBezTo>
                  <a:pt x="805833" y="2419179"/>
                  <a:pt x="817894" y="2651116"/>
                  <a:pt x="818031" y="2750151"/>
                </a:cubicBezTo>
                <a:cubicBezTo>
                  <a:pt x="818168" y="2849186"/>
                  <a:pt x="831918" y="3027508"/>
                  <a:pt x="818031" y="3238496"/>
                </a:cubicBezTo>
                <a:cubicBezTo>
                  <a:pt x="804144" y="3449484"/>
                  <a:pt x="834946" y="3680499"/>
                  <a:pt x="818031" y="3932460"/>
                </a:cubicBezTo>
                <a:cubicBezTo>
                  <a:pt x="801116" y="4184421"/>
                  <a:pt x="793101" y="4249575"/>
                  <a:pt x="818031" y="4472209"/>
                </a:cubicBezTo>
                <a:cubicBezTo>
                  <a:pt x="842961" y="4694843"/>
                  <a:pt x="816909" y="4983518"/>
                  <a:pt x="818031" y="5140470"/>
                </a:cubicBezTo>
                <a:cubicBezTo>
                  <a:pt x="690081" y="5133105"/>
                  <a:pt x="569411" y="5157081"/>
                  <a:pt x="425376" y="5140470"/>
                </a:cubicBezTo>
                <a:cubicBezTo>
                  <a:pt x="281342" y="5123859"/>
                  <a:pt x="153501" y="5151066"/>
                  <a:pt x="0" y="5140470"/>
                </a:cubicBezTo>
                <a:cubicBezTo>
                  <a:pt x="-22940" y="4954822"/>
                  <a:pt x="25723" y="4763208"/>
                  <a:pt x="0" y="4446507"/>
                </a:cubicBezTo>
                <a:cubicBezTo>
                  <a:pt x="-25723" y="4129806"/>
                  <a:pt x="-8965" y="4066308"/>
                  <a:pt x="0" y="3701138"/>
                </a:cubicBezTo>
                <a:cubicBezTo>
                  <a:pt x="8965" y="3335968"/>
                  <a:pt x="6811" y="3312246"/>
                  <a:pt x="0" y="3007175"/>
                </a:cubicBezTo>
                <a:cubicBezTo>
                  <a:pt x="-6811" y="2702104"/>
                  <a:pt x="5140" y="2576966"/>
                  <a:pt x="0" y="2261807"/>
                </a:cubicBezTo>
                <a:cubicBezTo>
                  <a:pt x="-5140" y="1946648"/>
                  <a:pt x="-741" y="1926924"/>
                  <a:pt x="0" y="1773462"/>
                </a:cubicBezTo>
                <a:cubicBezTo>
                  <a:pt x="741" y="1620000"/>
                  <a:pt x="1697" y="1316875"/>
                  <a:pt x="0" y="1130903"/>
                </a:cubicBezTo>
                <a:cubicBezTo>
                  <a:pt x="-1697" y="944931"/>
                  <a:pt x="-5858" y="809470"/>
                  <a:pt x="0" y="642559"/>
                </a:cubicBezTo>
                <a:cubicBezTo>
                  <a:pt x="5858" y="475648"/>
                  <a:pt x="-3681" y="177735"/>
                  <a:pt x="0" y="0"/>
                </a:cubicBezTo>
                <a:close/>
              </a:path>
            </a:pathLst>
          </a:custGeom>
          <a:solidFill>
            <a:schemeClr val="accent5">
              <a:lumMod val="75000"/>
            </a:schemeClr>
          </a:solidFill>
          <a:ln w="635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5" name="Immagine 5">
            <a:extLst>
              <a:ext uri="{FF2B5EF4-FFF2-40B4-BE49-F238E27FC236}">
                <a16:creationId xmlns:a16="http://schemas.microsoft.com/office/drawing/2014/main" id="{0FB8D951-0B5A-4EF7-AFBE-8278E039F22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32454" y="4108404"/>
            <a:ext cx="2743200" cy="16274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80051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4" descr="Immagine che contiene testo, segnale&#10;&#10;Descrizione generata automaticamente">
            <a:extLst>
              <a:ext uri="{FF2B5EF4-FFF2-40B4-BE49-F238E27FC236}">
                <a16:creationId xmlns:a16="http://schemas.microsoft.com/office/drawing/2014/main" id="{5CE0258A-EB3B-4840-8EC6-D361AA850D5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23243" y="273799"/>
            <a:ext cx="5018155" cy="6257841"/>
          </a:xfrm>
          <a:prstGeom prst="rect">
            <a:avLst/>
          </a:prstGeom>
        </p:spPr>
      </p:pic>
      <p:sp>
        <p:nvSpPr>
          <p:cNvPr id="3" name="Rettangolo 2">
            <a:extLst>
              <a:ext uri="{FF2B5EF4-FFF2-40B4-BE49-F238E27FC236}">
                <a16:creationId xmlns:a16="http://schemas.microsoft.com/office/drawing/2014/main" id="{A8DB11B1-6FAA-4256-BE4A-548CE0151040}"/>
              </a:ext>
            </a:extLst>
          </p:cNvPr>
          <p:cNvSpPr/>
          <p:nvPr/>
        </p:nvSpPr>
        <p:spPr>
          <a:xfrm rot="5400000">
            <a:off x="1796468" y="3233850"/>
            <a:ext cx="818031" cy="5140470"/>
          </a:xfrm>
          <a:custGeom>
            <a:avLst/>
            <a:gdLst>
              <a:gd name="connsiteX0" fmla="*/ 0 w 818031"/>
              <a:gd name="connsiteY0" fmla="*/ 0 h 5140470"/>
              <a:gd name="connsiteX1" fmla="*/ 392655 w 818031"/>
              <a:gd name="connsiteY1" fmla="*/ 0 h 5140470"/>
              <a:gd name="connsiteX2" fmla="*/ 818031 w 818031"/>
              <a:gd name="connsiteY2" fmla="*/ 0 h 5140470"/>
              <a:gd name="connsiteX3" fmla="*/ 818031 w 818031"/>
              <a:gd name="connsiteY3" fmla="*/ 642559 h 5140470"/>
              <a:gd name="connsiteX4" fmla="*/ 818031 w 818031"/>
              <a:gd name="connsiteY4" fmla="*/ 1182308 h 5140470"/>
              <a:gd name="connsiteX5" fmla="*/ 818031 w 818031"/>
              <a:gd name="connsiteY5" fmla="*/ 1927676 h 5140470"/>
              <a:gd name="connsiteX6" fmla="*/ 818031 w 818031"/>
              <a:gd name="connsiteY6" fmla="*/ 2416021 h 5140470"/>
              <a:gd name="connsiteX7" fmla="*/ 818031 w 818031"/>
              <a:gd name="connsiteY7" fmla="*/ 2904366 h 5140470"/>
              <a:gd name="connsiteX8" fmla="*/ 818031 w 818031"/>
              <a:gd name="connsiteY8" fmla="*/ 3598329 h 5140470"/>
              <a:gd name="connsiteX9" fmla="*/ 818031 w 818031"/>
              <a:gd name="connsiteY9" fmla="*/ 4086674 h 5140470"/>
              <a:gd name="connsiteX10" fmla="*/ 818031 w 818031"/>
              <a:gd name="connsiteY10" fmla="*/ 5140470 h 5140470"/>
              <a:gd name="connsiteX11" fmla="*/ 433556 w 818031"/>
              <a:gd name="connsiteY11" fmla="*/ 5140470 h 5140470"/>
              <a:gd name="connsiteX12" fmla="*/ 0 w 818031"/>
              <a:gd name="connsiteY12" fmla="*/ 5140470 h 5140470"/>
              <a:gd name="connsiteX13" fmla="*/ 0 w 818031"/>
              <a:gd name="connsiteY13" fmla="*/ 4600721 h 5140470"/>
              <a:gd name="connsiteX14" fmla="*/ 0 w 818031"/>
              <a:gd name="connsiteY14" fmla="*/ 4112376 h 5140470"/>
              <a:gd name="connsiteX15" fmla="*/ 0 w 818031"/>
              <a:gd name="connsiteY15" fmla="*/ 3572627 h 5140470"/>
              <a:gd name="connsiteX16" fmla="*/ 0 w 818031"/>
              <a:gd name="connsiteY16" fmla="*/ 2981473 h 5140470"/>
              <a:gd name="connsiteX17" fmla="*/ 0 w 818031"/>
              <a:gd name="connsiteY17" fmla="*/ 2287509 h 5140470"/>
              <a:gd name="connsiteX18" fmla="*/ 0 w 818031"/>
              <a:gd name="connsiteY18" fmla="*/ 1747760 h 5140470"/>
              <a:gd name="connsiteX19" fmla="*/ 0 w 818031"/>
              <a:gd name="connsiteY19" fmla="*/ 1156606 h 5140470"/>
              <a:gd name="connsiteX20" fmla="*/ 0 w 818031"/>
              <a:gd name="connsiteY20" fmla="*/ 0 h 51404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818031" h="5140470" fill="none" extrusionOk="0">
                <a:moveTo>
                  <a:pt x="0" y="0"/>
                </a:moveTo>
                <a:cubicBezTo>
                  <a:pt x="172416" y="862"/>
                  <a:pt x="243238" y="12392"/>
                  <a:pt x="392655" y="0"/>
                </a:cubicBezTo>
                <a:cubicBezTo>
                  <a:pt x="542073" y="-12392"/>
                  <a:pt x="708418" y="-15144"/>
                  <a:pt x="818031" y="0"/>
                </a:cubicBezTo>
                <a:cubicBezTo>
                  <a:pt x="839682" y="192225"/>
                  <a:pt x="845366" y="406365"/>
                  <a:pt x="818031" y="642559"/>
                </a:cubicBezTo>
                <a:cubicBezTo>
                  <a:pt x="790696" y="878753"/>
                  <a:pt x="831225" y="947928"/>
                  <a:pt x="818031" y="1182308"/>
                </a:cubicBezTo>
                <a:cubicBezTo>
                  <a:pt x="804837" y="1416688"/>
                  <a:pt x="839496" y="1648796"/>
                  <a:pt x="818031" y="1927676"/>
                </a:cubicBezTo>
                <a:cubicBezTo>
                  <a:pt x="796566" y="2206556"/>
                  <a:pt x="840074" y="2281821"/>
                  <a:pt x="818031" y="2416021"/>
                </a:cubicBezTo>
                <a:cubicBezTo>
                  <a:pt x="795988" y="2550221"/>
                  <a:pt x="818576" y="2738578"/>
                  <a:pt x="818031" y="2904366"/>
                </a:cubicBezTo>
                <a:cubicBezTo>
                  <a:pt x="817486" y="3070154"/>
                  <a:pt x="827953" y="3309999"/>
                  <a:pt x="818031" y="3598329"/>
                </a:cubicBezTo>
                <a:cubicBezTo>
                  <a:pt x="808109" y="3886659"/>
                  <a:pt x="832496" y="3886249"/>
                  <a:pt x="818031" y="4086674"/>
                </a:cubicBezTo>
                <a:cubicBezTo>
                  <a:pt x="803566" y="4287099"/>
                  <a:pt x="821118" y="4739639"/>
                  <a:pt x="818031" y="5140470"/>
                </a:cubicBezTo>
                <a:cubicBezTo>
                  <a:pt x="656556" y="5143734"/>
                  <a:pt x="613864" y="5135587"/>
                  <a:pt x="433556" y="5140470"/>
                </a:cubicBezTo>
                <a:cubicBezTo>
                  <a:pt x="253249" y="5145353"/>
                  <a:pt x="182540" y="5162043"/>
                  <a:pt x="0" y="5140470"/>
                </a:cubicBezTo>
                <a:cubicBezTo>
                  <a:pt x="-17175" y="4874755"/>
                  <a:pt x="-7130" y="4792995"/>
                  <a:pt x="0" y="4600721"/>
                </a:cubicBezTo>
                <a:cubicBezTo>
                  <a:pt x="7130" y="4408447"/>
                  <a:pt x="-13171" y="4293204"/>
                  <a:pt x="0" y="4112376"/>
                </a:cubicBezTo>
                <a:cubicBezTo>
                  <a:pt x="13171" y="3931548"/>
                  <a:pt x="-15837" y="3817288"/>
                  <a:pt x="0" y="3572627"/>
                </a:cubicBezTo>
                <a:cubicBezTo>
                  <a:pt x="15837" y="3327966"/>
                  <a:pt x="2202" y="3276691"/>
                  <a:pt x="0" y="2981473"/>
                </a:cubicBezTo>
                <a:cubicBezTo>
                  <a:pt x="-2202" y="2686255"/>
                  <a:pt x="14" y="2509994"/>
                  <a:pt x="0" y="2287509"/>
                </a:cubicBezTo>
                <a:cubicBezTo>
                  <a:pt x="-14" y="2065024"/>
                  <a:pt x="-21957" y="1993590"/>
                  <a:pt x="0" y="1747760"/>
                </a:cubicBezTo>
                <a:cubicBezTo>
                  <a:pt x="21957" y="1501930"/>
                  <a:pt x="-23281" y="1312949"/>
                  <a:pt x="0" y="1156606"/>
                </a:cubicBezTo>
                <a:cubicBezTo>
                  <a:pt x="23281" y="1000263"/>
                  <a:pt x="30739" y="241758"/>
                  <a:pt x="0" y="0"/>
                </a:cubicBezTo>
                <a:close/>
              </a:path>
              <a:path w="818031" h="5140470" stroke="0" extrusionOk="0">
                <a:moveTo>
                  <a:pt x="0" y="0"/>
                </a:moveTo>
                <a:cubicBezTo>
                  <a:pt x="93255" y="-12656"/>
                  <a:pt x="290981" y="-1525"/>
                  <a:pt x="400835" y="0"/>
                </a:cubicBezTo>
                <a:cubicBezTo>
                  <a:pt x="510690" y="1525"/>
                  <a:pt x="660330" y="-7412"/>
                  <a:pt x="818031" y="0"/>
                </a:cubicBezTo>
                <a:cubicBezTo>
                  <a:pt x="806164" y="133909"/>
                  <a:pt x="810133" y="340659"/>
                  <a:pt x="818031" y="539749"/>
                </a:cubicBezTo>
                <a:cubicBezTo>
                  <a:pt x="825929" y="738839"/>
                  <a:pt x="839768" y="983571"/>
                  <a:pt x="818031" y="1130903"/>
                </a:cubicBezTo>
                <a:cubicBezTo>
                  <a:pt x="796294" y="1278235"/>
                  <a:pt x="821277" y="1476216"/>
                  <a:pt x="818031" y="1670653"/>
                </a:cubicBezTo>
                <a:cubicBezTo>
                  <a:pt x="814786" y="1865090"/>
                  <a:pt x="830229" y="2104435"/>
                  <a:pt x="818031" y="2261807"/>
                </a:cubicBezTo>
                <a:cubicBezTo>
                  <a:pt x="805833" y="2419179"/>
                  <a:pt x="817894" y="2651116"/>
                  <a:pt x="818031" y="2750151"/>
                </a:cubicBezTo>
                <a:cubicBezTo>
                  <a:pt x="818168" y="2849186"/>
                  <a:pt x="831918" y="3027508"/>
                  <a:pt x="818031" y="3238496"/>
                </a:cubicBezTo>
                <a:cubicBezTo>
                  <a:pt x="804144" y="3449484"/>
                  <a:pt x="834946" y="3680499"/>
                  <a:pt x="818031" y="3932460"/>
                </a:cubicBezTo>
                <a:cubicBezTo>
                  <a:pt x="801116" y="4184421"/>
                  <a:pt x="793101" y="4249575"/>
                  <a:pt x="818031" y="4472209"/>
                </a:cubicBezTo>
                <a:cubicBezTo>
                  <a:pt x="842961" y="4694843"/>
                  <a:pt x="816909" y="4983518"/>
                  <a:pt x="818031" y="5140470"/>
                </a:cubicBezTo>
                <a:cubicBezTo>
                  <a:pt x="690081" y="5133105"/>
                  <a:pt x="569411" y="5157081"/>
                  <a:pt x="425376" y="5140470"/>
                </a:cubicBezTo>
                <a:cubicBezTo>
                  <a:pt x="281342" y="5123859"/>
                  <a:pt x="153501" y="5151066"/>
                  <a:pt x="0" y="5140470"/>
                </a:cubicBezTo>
                <a:cubicBezTo>
                  <a:pt x="-22940" y="4954822"/>
                  <a:pt x="25723" y="4763208"/>
                  <a:pt x="0" y="4446507"/>
                </a:cubicBezTo>
                <a:cubicBezTo>
                  <a:pt x="-25723" y="4129806"/>
                  <a:pt x="-8965" y="4066308"/>
                  <a:pt x="0" y="3701138"/>
                </a:cubicBezTo>
                <a:cubicBezTo>
                  <a:pt x="8965" y="3335968"/>
                  <a:pt x="6811" y="3312246"/>
                  <a:pt x="0" y="3007175"/>
                </a:cubicBezTo>
                <a:cubicBezTo>
                  <a:pt x="-6811" y="2702104"/>
                  <a:pt x="5140" y="2576966"/>
                  <a:pt x="0" y="2261807"/>
                </a:cubicBezTo>
                <a:cubicBezTo>
                  <a:pt x="-5140" y="1946648"/>
                  <a:pt x="-741" y="1926924"/>
                  <a:pt x="0" y="1773462"/>
                </a:cubicBezTo>
                <a:cubicBezTo>
                  <a:pt x="741" y="1620000"/>
                  <a:pt x="1697" y="1316875"/>
                  <a:pt x="0" y="1130903"/>
                </a:cubicBezTo>
                <a:cubicBezTo>
                  <a:pt x="-1697" y="944931"/>
                  <a:pt x="-5858" y="809470"/>
                  <a:pt x="0" y="642559"/>
                </a:cubicBezTo>
                <a:cubicBezTo>
                  <a:pt x="5858" y="475648"/>
                  <a:pt x="-3681" y="177735"/>
                  <a:pt x="0" y="0"/>
                </a:cubicBezTo>
                <a:close/>
              </a:path>
            </a:pathLst>
          </a:custGeom>
          <a:solidFill>
            <a:schemeClr val="accent5">
              <a:lumMod val="75000"/>
              <a:alpha val="83000"/>
            </a:schemeClr>
          </a:solidFill>
          <a:ln w="635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5" name="Immagine 5">
            <a:extLst>
              <a:ext uri="{FF2B5EF4-FFF2-40B4-BE49-F238E27FC236}">
                <a16:creationId xmlns:a16="http://schemas.microsoft.com/office/drawing/2014/main" id="{0FB8D951-0B5A-4EF7-AFBE-8278E039F22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32454" y="4108404"/>
            <a:ext cx="2743200" cy="16274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25839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sellaDiTesto 3">
            <a:extLst>
              <a:ext uri="{FF2B5EF4-FFF2-40B4-BE49-F238E27FC236}">
                <a16:creationId xmlns:a16="http://schemas.microsoft.com/office/drawing/2014/main" id="{F385FD33-02C8-4ACD-9419-600BE83EB3A0}"/>
              </a:ext>
            </a:extLst>
          </p:cNvPr>
          <p:cNvSpPr txBox="1"/>
          <p:nvPr/>
        </p:nvSpPr>
        <p:spPr>
          <a:xfrm>
            <a:off x="4584960" y="931776"/>
            <a:ext cx="7005982" cy="4431983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3600" b="1" dirty="0" err="1">
                <a:solidFill>
                  <a:srgbClr val="8079C5"/>
                </a:solidFill>
                <a:latin typeface="Candara"/>
                <a:cs typeface="Calibri"/>
              </a:rPr>
              <a:t>Obiettivi</a:t>
            </a:r>
            <a:endParaRPr lang="en-US" sz="3600" b="1" dirty="0">
              <a:solidFill>
                <a:srgbClr val="8079C5"/>
              </a:solidFill>
              <a:latin typeface="Candara"/>
              <a:cs typeface="Calibri"/>
            </a:endParaRPr>
          </a:p>
          <a:p>
            <a:endParaRPr lang="en-US" sz="2100" dirty="0">
              <a:solidFill>
                <a:srgbClr val="002060"/>
              </a:solidFill>
              <a:latin typeface="Candara"/>
              <a:cs typeface="Calibri"/>
            </a:endParaRPr>
          </a:p>
          <a:p>
            <a:endParaRPr lang="en-US" sz="2100" dirty="0">
              <a:solidFill>
                <a:srgbClr val="002060"/>
              </a:solidFill>
              <a:latin typeface="Candara"/>
              <a:cs typeface="Calibri"/>
            </a:endParaRPr>
          </a:p>
          <a:p>
            <a:r>
              <a:rPr lang="en-US" sz="3200" b="1" dirty="0">
                <a:solidFill>
                  <a:srgbClr val="002060"/>
                </a:solidFill>
                <a:latin typeface="Candara"/>
                <a:cs typeface="Calibri"/>
              </a:rPr>
              <a:t>1 - </a:t>
            </a:r>
            <a:r>
              <a:rPr lang="en-US" sz="2000" dirty="0" err="1">
                <a:solidFill>
                  <a:srgbClr val="002060"/>
                </a:solidFill>
                <a:latin typeface="Candara"/>
                <a:cs typeface="Calibri"/>
              </a:rPr>
              <a:t>Formare</a:t>
            </a:r>
            <a:r>
              <a:rPr lang="en-US" sz="2000" dirty="0">
                <a:solidFill>
                  <a:srgbClr val="002060"/>
                </a:solidFill>
                <a:latin typeface="Candara"/>
                <a:cs typeface="Calibri"/>
              </a:rPr>
              <a:t> </a:t>
            </a:r>
            <a:r>
              <a:rPr lang="en-US" sz="2000" dirty="0" err="1">
                <a:solidFill>
                  <a:srgbClr val="002060"/>
                </a:solidFill>
                <a:latin typeface="Candara"/>
                <a:cs typeface="Calibri"/>
              </a:rPr>
              <a:t>gli</a:t>
            </a:r>
            <a:r>
              <a:rPr lang="en-US" sz="2000" dirty="0">
                <a:solidFill>
                  <a:srgbClr val="002060"/>
                </a:solidFill>
                <a:latin typeface="Candara"/>
                <a:cs typeface="Calibri"/>
              </a:rPr>
              <a:t> </a:t>
            </a:r>
            <a:r>
              <a:rPr lang="en-US" sz="2000" dirty="0" err="1">
                <a:solidFill>
                  <a:srgbClr val="002060"/>
                </a:solidFill>
                <a:latin typeface="Candara"/>
                <a:cs typeface="Calibri"/>
              </a:rPr>
              <a:t>adolescenti</a:t>
            </a:r>
            <a:r>
              <a:rPr lang="en-US" sz="2000" dirty="0">
                <a:solidFill>
                  <a:srgbClr val="002060"/>
                </a:solidFill>
                <a:latin typeface="Candara"/>
                <a:cs typeface="Calibri"/>
              </a:rPr>
              <a:t> </a:t>
            </a:r>
            <a:r>
              <a:rPr lang="en-US" sz="2000" dirty="0" err="1">
                <a:solidFill>
                  <a:srgbClr val="002060"/>
                </a:solidFill>
                <a:latin typeface="Candara"/>
                <a:cs typeface="Calibri"/>
              </a:rPr>
              <a:t>alla</a:t>
            </a:r>
            <a:r>
              <a:rPr lang="en-US" sz="2000" dirty="0">
                <a:solidFill>
                  <a:srgbClr val="002060"/>
                </a:solidFill>
                <a:latin typeface="Candara"/>
                <a:cs typeface="Calibri"/>
              </a:rPr>
              <a:t> </a:t>
            </a:r>
            <a:r>
              <a:rPr lang="en-US" sz="2000" dirty="0" err="1">
                <a:solidFill>
                  <a:srgbClr val="002060"/>
                </a:solidFill>
                <a:latin typeface="Candara"/>
                <a:cs typeface="Calibri"/>
              </a:rPr>
              <a:t>fraternità</a:t>
            </a:r>
            <a:r>
              <a:rPr lang="en-US" sz="2000" dirty="0">
                <a:solidFill>
                  <a:srgbClr val="002060"/>
                </a:solidFill>
                <a:latin typeface="Candara"/>
                <a:cs typeface="Calibri"/>
              </a:rPr>
              <a:t> </a:t>
            </a:r>
            <a:r>
              <a:rPr lang="en-US" sz="2000" dirty="0" err="1">
                <a:solidFill>
                  <a:srgbClr val="002060"/>
                </a:solidFill>
                <a:latin typeface="Candara"/>
                <a:cs typeface="Calibri"/>
              </a:rPr>
              <a:t>universale</a:t>
            </a:r>
            <a:r>
              <a:rPr lang="en-US" sz="2000" dirty="0">
                <a:solidFill>
                  <a:srgbClr val="002060"/>
                </a:solidFill>
                <a:latin typeface="Candara"/>
                <a:cs typeface="Calibri"/>
              </a:rPr>
              <a:t> </a:t>
            </a:r>
            <a:r>
              <a:rPr lang="en-US" sz="2000" dirty="0" err="1">
                <a:solidFill>
                  <a:srgbClr val="002060"/>
                </a:solidFill>
                <a:latin typeface="Candara"/>
                <a:cs typeface="Calibri"/>
              </a:rPr>
              <a:t>favorendo</a:t>
            </a:r>
            <a:r>
              <a:rPr lang="en-US" sz="2000" dirty="0">
                <a:solidFill>
                  <a:srgbClr val="002060"/>
                </a:solidFill>
                <a:latin typeface="Candara"/>
                <a:cs typeface="Calibri"/>
              </a:rPr>
              <a:t> </a:t>
            </a:r>
          </a:p>
          <a:p>
            <a:r>
              <a:rPr lang="en-US" sz="2000" dirty="0">
                <a:solidFill>
                  <a:srgbClr val="002060"/>
                </a:solidFill>
                <a:latin typeface="Candara"/>
                <a:cs typeface="Calibri"/>
              </a:rPr>
              <a:t>la </a:t>
            </a:r>
            <a:r>
              <a:rPr lang="en-US" sz="2000" dirty="0" err="1">
                <a:solidFill>
                  <a:srgbClr val="002060"/>
                </a:solidFill>
                <a:latin typeface="Candara"/>
                <a:cs typeface="Calibri"/>
              </a:rPr>
              <a:t>conoscenza</a:t>
            </a:r>
            <a:r>
              <a:rPr lang="en-US" sz="2000" dirty="0">
                <a:solidFill>
                  <a:srgbClr val="002060"/>
                </a:solidFill>
                <a:latin typeface="Candara"/>
                <a:cs typeface="Calibri"/>
              </a:rPr>
              <a:t> di </a:t>
            </a:r>
            <a:r>
              <a:rPr lang="en-US" sz="2000" dirty="0" err="1">
                <a:solidFill>
                  <a:srgbClr val="002060"/>
                </a:solidFill>
                <a:latin typeface="Candara"/>
                <a:cs typeface="Calibri"/>
              </a:rPr>
              <a:t>coetanei</a:t>
            </a:r>
            <a:r>
              <a:rPr lang="en-US" sz="2000" dirty="0">
                <a:solidFill>
                  <a:srgbClr val="002060"/>
                </a:solidFill>
                <a:latin typeface="Candara"/>
                <a:cs typeface="Calibri"/>
              </a:rPr>
              <a:t> e </a:t>
            </a:r>
            <a:r>
              <a:rPr lang="en-US" sz="2000" dirty="0" err="1">
                <a:solidFill>
                  <a:srgbClr val="002060"/>
                </a:solidFill>
                <a:latin typeface="Candara"/>
                <a:cs typeface="Calibri"/>
              </a:rPr>
              <a:t>adulti</a:t>
            </a:r>
            <a:r>
              <a:rPr lang="en-US" sz="2000" dirty="0">
                <a:solidFill>
                  <a:srgbClr val="002060"/>
                </a:solidFill>
                <a:latin typeface="Candara"/>
                <a:cs typeface="Calibri"/>
              </a:rPr>
              <a:t> di </a:t>
            </a:r>
            <a:r>
              <a:rPr lang="en-US" sz="2000" dirty="0" err="1">
                <a:solidFill>
                  <a:srgbClr val="002060"/>
                </a:solidFill>
                <a:latin typeface="Candara"/>
                <a:cs typeface="Calibri"/>
              </a:rPr>
              <a:t>altre</a:t>
            </a:r>
            <a:r>
              <a:rPr lang="en-US" sz="2000" dirty="0">
                <a:solidFill>
                  <a:srgbClr val="002060"/>
                </a:solidFill>
                <a:latin typeface="Candara"/>
                <a:cs typeface="Calibri"/>
              </a:rPr>
              <a:t> culture e </a:t>
            </a:r>
            <a:r>
              <a:rPr lang="en-US" sz="2000" dirty="0" err="1">
                <a:solidFill>
                  <a:srgbClr val="002060"/>
                </a:solidFill>
                <a:latin typeface="Candara"/>
                <a:cs typeface="Calibri"/>
              </a:rPr>
              <a:t>religioni</a:t>
            </a:r>
            <a:r>
              <a:rPr lang="en-US" sz="2000" dirty="0">
                <a:solidFill>
                  <a:srgbClr val="002060"/>
                </a:solidFill>
                <a:latin typeface="Candara"/>
                <a:cs typeface="Calibri"/>
              </a:rPr>
              <a:t>, </a:t>
            </a:r>
            <a:r>
              <a:rPr lang="en-US" sz="2000" dirty="0" err="1">
                <a:solidFill>
                  <a:srgbClr val="002060"/>
                </a:solidFill>
                <a:latin typeface="Candara"/>
                <a:cs typeface="Calibri"/>
              </a:rPr>
              <a:t>scoprendo</a:t>
            </a:r>
            <a:r>
              <a:rPr lang="en-US" sz="2000" dirty="0">
                <a:solidFill>
                  <a:srgbClr val="002060"/>
                </a:solidFill>
                <a:latin typeface="Candara"/>
                <a:cs typeface="Calibri"/>
              </a:rPr>
              <a:t> le </a:t>
            </a:r>
            <a:r>
              <a:rPr lang="en-US" sz="2000" dirty="0" err="1">
                <a:solidFill>
                  <a:srgbClr val="002060"/>
                </a:solidFill>
                <a:latin typeface="Candara"/>
                <a:cs typeface="Calibri"/>
              </a:rPr>
              <a:t>loro</a:t>
            </a:r>
            <a:r>
              <a:rPr lang="en-US" sz="2000" dirty="0">
                <a:solidFill>
                  <a:srgbClr val="002060"/>
                </a:solidFill>
                <a:latin typeface="Candara"/>
                <a:cs typeface="Calibri"/>
              </a:rPr>
              <a:t> </a:t>
            </a:r>
            <a:r>
              <a:rPr lang="en-US" sz="2000" dirty="0" err="1">
                <a:solidFill>
                  <a:srgbClr val="002060"/>
                </a:solidFill>
                <a:latin typeface="Candara"/>
                <a:cs typeface="Calibri"/>
              </a:rPr>
              <a:t>ricchezze</a:t>
            </a:r>
            <a:r>
              <a:rPr lang="en-US" sz="2000" dirty="0">
                <a:solidFill>
                  <a:srgbClr val="002060"/>
                </a:solidFill>
                <a:latin typeface="Candara"/>
                <a:cs typeface="Calibri"/>
              </a:rPr>
              <a:t> e </a:t>
            </a:r>
            <a:r>
              <a:rPr lang="en-US" sz="2000" dirty="0" err="1">
                <a:solidFill>
                  <a:srgbClr val="002060"/>
                </a:solidFill>
                <a:latin typeface="Candara"/>
                <a:cs typeface="Calibri"/>
              </a:rPr>
              <a:t>sfide.Tener</a:t>
            </a:r>
            <a:r>
              <a:rPr lang="en-US" sz="2000" dirty="0">
                <a:solidFill>
                  <a:srgbClr val="002060"/>
                </a:solidFill>
                <a:latin typeface="Candara"/>
                <a:cs typeface="Calibri"/>
              </a:rPr>
              <a:t> </a:t>
            </a:r>
            <a:r>
              <a:rPr lang="en-US" sz="2000" dirty="0" err="1">
                <a:solidFill>
                  <a:srgbClr val="002060"/>
                </a:solidFill>
                <a:latin typeface="Candara"/>
                <a:cs typeface="Calibri"/>
              </a:rPr>
              <a:t>presente</a:t>
            </a:r>
            <a:r>
              <a:rPr lang="en-US" sz="2000" dirty="0">
                <a:solidFill>
                  <a:srgbClr val="002060"/>
                </a:solidFill>
                <a:latin typeface="Candara"/>
                <a:cs typeface="Calibri"/>
              </a:rPr>
              <a:t> il testo di Chiara </a:t>
            </a:r>
            <a:r>
              <a:rPr lang="en-US" sz="2000" dirty="0" err="1">
                <a:solidFill>
                  <a:srgbClr val="002060"/>
                </a:solidFill>
                <a:latin typeface="Candara"/>
                <a:cs typeface="Calibri"/>
              </a:rPr>
              <a:t>su</a:t>
            </a:r>
            <a:r>
              <a:rPr lang="en-US" sz="2000" dirty="0">
                <a:solidFill>
                  <a:srgbClr val="002060"/>
                </a:solidFill>
                <a:latin typeface="Candara"/>
                <a:cs typeface="Calibri"/>
              </a:rPr>
              <a:t> “</a:t>
            </a:r>
            <a:r>
              <a:rPr lang="en-US" sz="2000" dirty="0" err="1">
                <a:solidFill>
                  <a:srgbClr val="002060"/>
                </a:solidFill>
                <a:latin typeface="Candara"/>
                <a:cs typeface="Calibri"/>
              </a:rPr>
              <a:t>uomo</a:t>
            </a:r>
            <a:r>
              <a:rPr lang="en-US" sz="2000" dirty="0">
                <a:solidFill>
                  <a:srgbClr val="002060"/>
                </a:solidFill>
                <a:latin typeface="Candara"/>
                <a:cs typeface="Calibri"/>
              </a:rPr>
              <a:t> (persona)-mondo” </a:t>
            </a:r>
            <a:br>
              <a:rPr lang="en-US" sz="2000" dirty="0">
                <a:latin typeface="Candara"/>
              </a:rPr>
            </a:br>
            <a:br>
              <a:rPr lang="en-US" sz="2000" dirty="0">
                <a:latin typeface="Candara"/>
              </a:rPr>
            </a:br>
            <a:r>
              <a:rPr lang="en-US" sz="3200" b="1" dirty="0">
                <a:solidFill>
                  <a:srgbClr val="002060"/>
                </a:solidFill>
                <a:latin typeface="Candara"/>
                <a:cs typeface="Calibri"/>
              </a:rPr>
              <a:t>2 - </a:t>
            </a:r>
            <a:r>
              <a:rPr lang="en-US" sz="2000" dirty="0" err="1">
                <a:solidFill>
                  <a:srgbClr val="002060"/>
                </a:solidFill>
                <a:latin typeface="Candara"/>
                <a:cs typeface="Calibri"/>
              </a:rPr>
              <a:t>Sviluppare</a:t>
            </a:r>
            <a:r>
              <a:rPr lang="en-US" sz="2000" dirty="0">
                <a:solidFill>
                  <a:srgbClr val="002060"/>
                </a:solidFill>
                <a:latin typeface="Candara"/>
                <a:cs typeface="Calibri"/>
              </a:rPr>
              <a:t> la </a:t>
            </a:r>
            <a:r>
              <a:rPr lang="en-US" sz="2000" dirty="0" err="1">
                <a:solidFill>
                  <a:srgbClr val="002060"/>
                </a:solidFill>
                <a:latin typeface="Candara"/>
                <a:cs typeface="Calibri"/>
              </a:rPr>
              <a:t>cittadinanza</a:t>
            </a:r>
            <a:r>
              <a:rPr lang="en-US" sz="2000" dirty="0">
                <a:solidFill>
                  <a:srgbClr val="002060"/>
                </a:solidFill>
                <a:latin typeface="Candara"/>
                <a:cs typeface="Calibri"/>
              </a:rPr>
              <a:t> </a:t>
            </a:r>
            <a:r>
              <a:rPr lang="en-US" sz="2000" dirty="0" err="1">
                <a:solidFill>
                  <a:srgbClr val="002060"/>
                </a:solidFill>
                <a:latin typeface="Candara"/>
                <a:cs typeface="Calibri"/>
              </a:rPr>
              <a:t>attiva</a:t>
            </a:r>
            <a:r>
              <a:rPr lang="en-US" sz="2000" dirty="0">
                <a:solidFill>
                  <a:srgbClr val="002060"/>
                </a:solidFill>
                <a:latin typeface="Candara"/>
                <a:cs typeface="Calibri"/>
              </a:rPr>
              <a:t> con </a:t>
            </a:r>
            <a:r>
              <a:rPr lang="en-US" sz="2000" dirty="0" err="1">
                <a:solidFill>
                  <a:srgbClr val="002060"/>
                </a:solidFill>
                <a:latin typeface="Candara"/>
                <a:cs typeface="Calibri"/>
              </a:rPr>
              <a:t>azioni</a:t>
            </a:r>
            <a:r>
              <a:rPr lang="en-US" sz="2000" dirty="0">
                <a:solidFill>
                  <a:srgbClr val="002060"/>
                </a:solidFill>
                <a:latin typeface="Candara"/>
                <a:cs typeface="Calibri"/>
              </a:rPr>
              <a:t> concrete </a:t>
            </a:r>
          </a:p>
          <a:p>
            <a:r>
              <a:rPr lang="en-US" sz="2000" dirty="0">
                <a:solidFill>
                  <a:srgbClr val="002060"/>
                </a:solidFill>
                <a:latin typeface="Candara"/>
                <a:cs typeface="Calibri"/>
              </a:rPr>
              <a:t>per il Bene </a:t>
            </a:r>
            <a:r>
              <a:rPr lang="en-US" sz="2000" dirty="0" err="1">
                <a:solidFill>
                  <a:srgbClr val="002060"/>
                </a:solidFill>
                <a:latin typeface="Candara"/>
                <a:cs typeface="Calibri"/>
              </a:rPr>
              <a:t>Comune</a:t>
            </a:r>
            <a:r>
              <a:rPr lang="en-US" sz="2000" dirty="0">
                <a:solidFill>
                  <a:srgbClr val="002060"/>
                </a:solidFill>
                <a:latin typeface="Candara"/>
                <a:cs typeface="Calibri"/>
              </a:rPr>
              <a:t> </a:t>
            </a:r>
            <a:r>
              <a:rPr lang="en-US" sz="2000" dirty="0" err="1">
                <a:solidFill>
                  <a:srgbClr val="002060"/>
                </a:solidFill>
                <a:latin typeface="Candara"/>
                <a:cs typeface="Calibri"/>
              </a:rPr>
              <a:t>della</a:t>
            </a:r>
            <a:r>
              <a:rPr lang="en-US" sz="2000" dirty="0">
                <a:solidFill>
                  <a:srgbClr val="002060"/>
                </a:solidFill>
                <a:latin typeface="Candara"/>
                <a:cs typeface="Calibri"/>
              </a:rPr>
              <a:t> </a:t>
            </a:r>
            <a:r>
              <a:rPr lang="en-US" sz="2000" dirty="0" err="1">
                <a:solidFill>
                  <a:srgbClr val="002060"/>
                </a:solidFill>
                <a:latin typeface="Candara"/>
                <a:cs typeface="Calibri"/>
              </a:rPr>
              <a:t>regione</a:t>
            </a:r>
            <a:r>
              <a:rPr lang="en-US" sz="2000" dirty="0">
                <a:solidFill>
                  <a:srgbClr val="002060"/>
                </a:solidFill>
                <a:latin typeface="Candara"/>
                <a:cs typeface="Calibri"/>
              </a:rPr>
              <a:t> dove </a:t>
            </a:r>
            <a:r>
              <a:rPr lang="en-US" sz="2000" dirty="0" err="1">
                <a:solidFill>
                  <a:srgbClr val="002060"/>
                </a:solidFill>
                <a:latin typeface="Candara"/>
                <a:cs typeface="Calibri"/>
              </a:rPr>
              <a:t>sono</a:t>
            </a:r>
            <a:r>
              <a:rPr lang="en-US" sz="2000" dirty="0">
                <a:solidFill>
                  <a:srgbClr val="002060"/>
                </a:solidFill>
                <a:latin typeface="Candara"/>
                <a:cs typeface="Calibri"/>
              </a:rPr>
              <a:t> </a:t>
            </a:r>
            <a:r>
              <a:rPr lang="en-US" sz="2000" dirty="0" err="1">
                <a:solidFill>
                  <a:srgbClr val="002060"/>
                </a:solidFill>
                <a:latin typeface="Candara"/>
                <a:cs typeface="Calibri"/>
              </a:rPr>
              <a:t>inseriti</a:t>
            </a:r>
            <a:r>
              <a:rPr lang="en-US" sz="2000" dirty="0">
                <a:solidFill>
                  <a:srgbClr val="002060"/>
                </a:solidFill>
                <a:latin typeface="Candara"/>
                <a:cs typeface="Calibri"/>
              </a:rPr>
              <a:t> </a:t>
            </a:r>
            <a:r>
              <a:rPr lang="en-US" sz="2000" dirty="0" err="1">
                <a:solidFill>
                  <a:srgbClr val="002060"/>
                </a:solidFill>
                <a:latin typeface="Candara"/>
                <a:cs typeface="Calibri"/>
              </a:rPr>
              <a:t>i</a:t>
            </a:r>
            <a:r>
              <a:rPr lang="en-US" sz="2000" dirty="0">
                <a:solidFill>
                  <a:srgbClr val="002060"/>
                </a:solidFill>
                <a:latin typeface="Candara"/>
                <a:cs typeface="Calibri"/>
              </a:rPr>
              <a:t> </a:t>
            </a:r>
            <a:r>
              <a:rPr lang="en-US" sz="2000" dirty="0" err="1">
                <a:solidFill>
                  <a:srgbClr val="002060"/>
                </a:solidFill>
                <a:latin typeface="Candara"/>
                <a:cs typeface="Calibri"/>
              </a:rPr>
              <a:t>ragazzi</a:t>
            </a:r>
            <a:endParaRPr lang="en-US" sz="2000" dirty="0">
              <a:solidFill>
                <a:srgbClr val="002060"/>
              </a:solidFill>
              <a:latin typeface="Candara"/>
              <a:cs typeface="Calibri"/>
            </a:endParaRPr>
          </a:p>
          <a:p>
            <a:r>
              <a:rPr lang="en-US" sz="2000" dirty="0">
                <a:solidFill>
                  <a:srgbClr val="002060"/>
                </a:solidFill>
                <a:latin typeface="Candara"/>
                <a:cs typeface="Calibri"/>
              </a:rPr>
              <a:t>o in </a:t>
            </a:r>
            <a:r>
              <a:rPr lang="en-US" sz="2000" dirty="0" err="1">
                <a:solidFill>
                  <a:srgbClr val="002060"/>
                </a:solidFill>
                <a:latin typeface="Candara"/>
                <a:cs typeface="Calibri"/>
              </a:rPr>
              <a:t>gemellaggio</a:t>
            </a:r>
            <a:r>
              <a:rPr lang="en-US" sz="2000" dirty="0">
                <a:solidFill>
                  <a:srgbClr val="002060"/>
                </a:solidFill>
                <a:latin typeface="Candara"/>
                <a:cs typeface="Calibri"/>
              </a:rPr>
              <a:t> con </a:t>
            </a:r>
            <a:r>
              <a:rPr lang="en-US" sz="2000" dirty="0" err="1">
                <a:solidFill>
                  <a:srgbClr val="002060"/>
                </a:solidFill>
                <a:latin typeface="Candara"/>
                <a:cs typeface="Calibri"/>
              </a:rPr>
              <a:t>altri</a:t>
            </a:r>
            <a:r>
              <a:rPr lang="en-US" sz="2000" dirty="0">
                <a:solidFill>
                  <a:srgbClr val="002060"/>
                </a:solidFill>
                <a:latin typeface="Candara"/>
                <a:cs typeface="Calibri"/>
              </a:rPr>
              <a:t>.</a:t>
            </a:r>
          </a:p>
          <a:p>
            <a:r>
              <a:rPr lang="en-US" sz="2000" dirty="0" err="1">
                <a:solidFill>
                  <a:srgbClr val="002060"/>
                </a:solidFill>
                <a:latin typeface="Candara"/>
                <a:cs typeface="Calibri"/>
              </a:rPr>
              <a:t>Considerare</a:t>
            </a:r>
            <a:r>
              <a:rPr lang="en-US" sz="2000" dirty="0">
                <a:solidFill>
                  <a:srgbClr val="002060"/>
                </a:solidFill>
                <a:latin typeface="Candara"/>
                <a:cs typeface="Calibri"/>
              </a:rPr>
              <a:t> la </a:t>
            </a:r>
            <a:r>
              <a:rPr lang="en-US" sz="2000" dirty="0" err="1">
                <a:solidFill>
                  <a:srgbClr val="002060"/>
                </a:solidFill>
                <a:latin typeface="Candara"/>
                <a:cs typeface="Calibri"/>
              </a:rPr>
              <a:t>reciprocità</a:t>
            </a:r>
            <a:r>
              <a:rPr lang="en-US" sz="2000" dirty="0">
                <a:solidFill>
                  <a:srgbClr val="002060"/>
                </a:solidFill>
                <a:latin typeface="Candara"/>
                <a:cs typeface="Calibri"/>
              </a:rPr>
              <a:t> come un </a:t>
            </a:r>
            <a:r>
              <a:rPr lang="en-US" sz="2000" dirty="0" err="1">
                <a:solidFill>
                  <a:srgbClr val="002060"/>
                </a:solidFill>
                <a:latin typeface="Candara"/>
                <a:cs typeface="Calibri"/>
              </a:rPr>
              <a:t>valore</a:t>
            </a:r>
            <a:r>
              <a:rPr lang="en-US" sz="2000" dirty="0">
                <a:solidFill>
                  <a:srgbClr val="002060"/>
                </a:solidFill>
                <a:latin typeface="Candara"/>
                <a:cs typeface="Calibri"/>
              </a:rPr>
              <a:t> </a:t>
            </a:r>
            <a:r>
              <a:rPr lang="en-US" sz="2000" dirty="0" err="1">
                <a:solidFill>
                  <a:srgbClr val="002060"/>
                </a:solidFill>
                <a:latin typeface="Candara"/>
                <a:cs typeface="Calibri"/>
              </a:rPr>
              <a:t>fondamentale</a:t>
            </a:r>
            <a:endParaRPr lang="en-US" sz="2000" dirty="0">
              <a:latin typeface="Candara"/>
              <a:cs typeface="Calibri"/>
            </a:endParaRPr>
          </a:p>
        </p:txBody>
      </p:sp>
      <p:pic>
        <p:nvPicPr>
          <p:cNvPr id="2" name="Immagine 2">
            <a:extLst>
              <a:ext uri="{FF2B5EF4-FFF2-40B4-BE49-F238E27FC236}">
                <a16:creationId xmlns:a16="http://schemas.microsoft.com/office/drawing/2014/main" id="{6B8C76BE-B927-43DA-9D34-D3335C2EF2B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663700" y="152400"/>
            <a:ext cx="5994400" cy="5994400"/>
          </a:xfrm>
          <a:prstGeom prst="rect">
            <a:avLst/>
          </a:prstGeom>
        </p:spPr>
      </p:pic>
      <p:pic>
        <p:nvPicPr>
          <p:cNvPr id="3" name="Immagine 4" descr="Immagine che contiene testo&#10;&#10;Descrizione generata automaticamente">
            <a:extLst>
              <a:ext uri="{FF2B5EF4-FFF2-40B4-BE49-F238E27FC236}">
                <a16:creationId xmlns:a16="http://schemas.microsoft.com/office/drawing/2014/main" id="{B1E2D071-EA98-4451-9D3E-062F595C2E4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457200" y="4840977"/>
            <a:ext cx="4876800" cy="21671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90703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>
            <a:extLst>
              <a:ext uri="{FF2B5EF4-FFF2-40B4-BE49-F238E27FC236}">
                <a16:creationId xmlns:a16="http://schemas.microsoft.com/office/drawing/2014/main" id="{5FD03774-3DEE-4CE6-9D9E-87868F298C2D}"/>
              </a:ext>
            </a:extLst>
          </p:cNvPr>
          <p:cNvSpPr txBox="1"/>
          <p:nvPr/>
        </p:nvSpPr>
        <p:spPr>
          <a:xfrm>
            <a:off x="914473" y="565979"/>
            <a:ext cx="8791640" cy="58169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3600" b="1" dirty="0">
                <a:solidFill>
                  <a:schemeClr val="accent5">
                    <a:lumMod val="75000"/>
                  </a:schemeClr>
                </a:solidFill>
                <a:latin typeface="Candara"/>
                <a:cs typeface="Calibri"/>
              </a:rPr>
              <a:t>Programma</a:t>
            </a:r>
            <a:endParaRPr lang="en-US" sz="2400" b="1" dirty="0">
              <a:solidFill>
                <a:schemeClr val="accent5">
                  <a:lumMod val="75000"/>
                </a:schemeClr>
              </a:solidFill>
              <a:latin typeface="Candara"/>
              <a:cs typeface="Calibri"/>
            </a:endParaRPr>
          </a:p>
          <a:p>
            <a:endParaRPr lang="en-US" sz="3600" dirty="0">
              <a:solidFill>
                <a:srgbClr val="002060"/>
              </a:solidFill>
              <a:latin typeface="Candara"/>
              <a:cs typeface="Calibri"/>
            </a:endParaRPr>
          </a:p>
          <a:p>
            <a:pPr marL="342900" indent="-342900">
              <a:buFont typeface="Arial"/>
              <a:buChar char="•"/>
            </a:pPr>
            <a:r>
              <a:rPr lang="en-US" sz="2000" dirty="0">
                <a:solidFill>
                  <a:srgbClr val="002060"/>
                </a:solidFill>
                <a:latin typeface="Candara"/>
                <a:cs typeface="Calibri"/>
              </a:rPr>
              <a:t>I </a:t>
            </a:r>
            <a:r>
              <a:rPr lang="en-US" sz="2000" dirty="0" err="1">
                <a:solidFill>
                  <a:srgbClr val="002060"/>
                </a:solidFill>
                <a:latin typeface="Candara"/>
                <a:cs typeface="Calibri"/>
              </a:rPr>
              <a:t>programmi</a:t>
            </a:r>
            <a:r>
              <a:rPr lang="en-US" sz="2000" dirty="0">
                <a:solidFill>
                  <a:srgbClr val="002060"/>
                </a:solidFill>
                <a:latin typeface="Candara"/>
                <a:cs typeface="Calibri"/>
              </a:rPr>
              <a:t> </a:t>
            </a:r>
            <a:r>
              <a:rPr lang="en-US" sz="2000" dirty="0" err="1">
                <a:solidFill>
                  <a:srgbClr val="002060"/>
                </a:solidFill>
                <a:latin typeface="Candara"/>
                <a:cs typeface="Calibri"/>
              </a:rPr>
              <a:t>saranno</a:t>
            </a:r>
            <a:r>
              <a:rPr lang="en-US" sz="2000" dirty="0">
                <a:solidFill>
                  <a:srgbClr val="002060"/>
                </a:solidFill>
                <a:latin typeface="Candara"/>
                <a:cs typeface="Calibri"/>
              </a:rPr>
              <a:t> pre </a:t>
            </a:r>
            <a:r>
              <a:rPr lang="en-US" sz="2000" dirty="0" err="1">
                <a:solidFill>
                  <a:srgbClr val="002060"/>
                </a:solidFill>
                <a:latin typeface="Candara"/>
                <a:cs typeface="Calibri"/>
              </a:rPr>
              <a:t>registrati</a:t>
            </a:r>
            <a:r>
              <a:rPr lang="en-US" sz="2000" dirty="0">
                <a:solidFill>
                  <a:srgbClr val="002060"/>
                </a:solidFill>
                <a:latin typeface="Candara"/>
                <a:cs typeface="Calibri"/>
              </a:rPr>
              <a:t>. </a:t>
            </a:r>
            <a:br>
              <a:rPr lang="en-US" sz="2000" dirty="0">
                <a:solidFill>
                  <a:srgbClr val="002060"/>
                </a:solidFill>
                <a:latin typeface="Candara"/>
                <a:cs typeface="Calibri"/>
              </a:rPr>
            </a:br>
            <a:r>
              <a:rPr lang="en-US" sz="2000" dirty="0" err="1">
                <a:solidFill>
                  <a:srgbClr val="002060"/>
                </a:solidFill>
                <a:latin typeface="Candara"/>
                <a:cs typeface="Calibri"/>
              </a:rPr>
              <a:t>Puntiamo</a:t>
            </a:r>
            <a:r>
              <a:rPr lang="en-US" sz="2000" dirty="0">
                <a:solidFill>
                  <a:srgbClr val="002060"/>
                </a:solidFill>
                <a:latin typeface="Candara"/>
                <a:cs typeface="Calibri"/>
              </a:rPr>
              <a:t> ad </a:t>
            </a:r>
            <a:r>
              <a:rPr lang="en-US" sz="2000" dirty="0" err="1">
                <a:solidFill>
                  <a:srgbClr val="002060"/>
                </a:solidFill>
                <a:latin typeface="Candara"/>
                <a:cs typeface="Calibri"/>
              </a:rPr>
              <a:t>inserirli</a:t>
            </a:r>
            <a:r>
              <a:rPr lang="en-US" sz="2000" dirty="0">
                <a:solidFill>
                  <a:srgbClr val="002060"/>
                </a:solidFill>
                <a:latin typeface="Candara"/>
                <a:cs typeface="Calibri"/>
              </a:rPr>
              <a:t> </a:t>
            </a:r>
            <a:r>
              <a:rPr lang="en-US" sz="2000" dirty="0" err="1">
                <a:solidFill>
                  <a:srgbClr val="002060"/>
                </a:solidFill>
                <a:latin typeface="Candara"/>
                <a:cs typeface="Calibri"/>
              </a:rPr>
              <a:t>sul</a:t>
            </a:r>
            <a:r>
              <a:rPr lang="en-US" sz="2000" dirty="0">
                <a:solidFill>
                  <a:srgbClr val="002060"/>
                </a:solidFill>
                <a:latin typeface="Candara"/>
                <a:cs typeface="Calibri"/>
              </a:rPr>
              <a:t> </a:t>
            </a:r>
            <a:r>
              <a:rPr lang="en-US" sz="2000" dirty="0" err="1">
                <a:solidFill>
                  <a:srgbClr val="002060"/>
                </a:solidFill>
                <a:latin typeface="Candara"/>
                <a:cs typeface="Calibri"/>
              </a:rPr>
              <a:t>sito</a:t>
            </a:r>
            <a:r>
              <a:rPr lang="en-US" sz="2000" dirty="0">
                <a:solidFill>
                  <a:srgbClr val="002060"/>
                </a:solidFill>
                <a:latin typeface="Candara"/>
                <a:cs typeface="Calibri"/>
                <a:hlinkClick r:id="rId2"/>
              </a:rPr>
              <a:t> </a:t>
            </a:r>
            <a:r>
              <a:rPr lang="en-US" sz="2000" b="1" dirty="0">
                <a:solidFill>
                  <a:srgbClr val="002060"/>
                </a:solidFill>
                <a:latin typeface="Candara"/>
                <a:cs typeface="Calibri"/>
                <a:hlinkClick r:id="rId2"/>
              </a:rPr>
              <a:t>www.teens4unity.org</a:t>
            </a:r>
            <a:r>
              <a:rPr lang="en-US" sz="2000" b="1" dirty="0">
                <a:solidFill>
                  <a:srgbClr val="002060"/>
                </a:solidFill>
                <a:latin typeface="Candara"/>
                <a:cs typeface="Calibri"/>
              </a:rPr>
              <a:t> </a:t>
            </a:r>
            <a:r>
              <a:rPr lang="en-US" sz="2000" dirty="0" err="1">
                <a:solidFill>
                  <a:srgbClr val="002060"/>
                </a:solidFill>
                <a:latin typeface="Candara"/>
                <a:cs typeface="Calibri"/>
              </a:rPr>
              <a:t>già</a:t>
            </a:r>
            <a:r>
              <a:rPr lang="en-US" sz="2000" dirty="0">
                <a:solidFill>
                  <a:srgbClr val="002060"/>
                </a:solidFill>
                <a:latin typeface="Candara"/>
                <a:cs typeface="Calibri"/>
              </a:rPr>
              <a:t> il 20 </a:t>
            </a:r>
            <a:r>
              <a:rPr lang="en-US" sz="2000" dirty="0" err="1">
                <a:solidFill>
                  <a:srgbClr val="002060"/>
                </a:solidFill>
                <a:latin typeface="Candara"/>
                <a:cs typeface="Calibri"/>
              </a:rPr>
              <a:t>febbraio</a:t>
            </a:r>
            <a:r>
              <a:rPr lang="en-US" sz="2000" dirty="0">
                <a:solidFill>
                  <a:srgbClr val="002060"/>
                </a:solidFill>
                <a:latin typeface="Candara"/>
                <a:cs typeface="Calibri"/>
              </a:rPr>
              <a:t>.</a:t>
            </a:r>
            <a:endParaRPr lang="en-US" sz="2000" dirty="0">
              <a:solidFill>
                <a:srgbClr val="000000"/>
              </a:solidFill>
              <a:latin typeface="Candara"/>
              <a:cs typeface="Calibri"/>
            </a:endParaRPr>
          </a:p>
          <a:p>
            <a:endParaRPr lang="en-US" sz="2000" dirty="0">
              <a:solidFill>
                <a:srgbClr val="002060"/>
              </a:solidFill>
              <a:latin typeface="Candara"/>
              <a:cs typeface="Times New Roman"/>
            </a:endParaRPr>
          </a:p>
          <a:p>
            <a:pPr marL="342900" indent="-342900">
              <a:buFont typeface="Arial"/>
              <a:buChar char="•"/>
            </a:pPr>
            <a:r>
              <a:rPr lang="en-US" sz="2000" dirty="0">
                <a:solidFill>
                  <a:srgbClr val="002060"/>
                </a:solidFill>
                <a:latin typeface="Candara"/>
                <a:cs typeface="Times New Roman"/>
              </a:rPr>
              <a:t> </a:t>
            </a:r>
            <a:r>
              <a:rPr lang="en-US" sz="2000" dirty="0">
                <a:solidFill>
                  <a:srgbClr val="002060"/>
                </a:solidFill>
                <a:latin typeface="Candara"/>
                <a:cs typeface="Calibri"/>
              </a:rPr>
              <a:t>Sul </a:t>
            </a:r>
            <a:r>
              <a:rPr lang="en-US" sz="2000" dirty="0" err="1">
                <a:solidFill>
                  <a:srgbClr val="002060"/>
                </a:solidFill>
                <a:latin typeface="Candara"/>
                <a:cs typeface="Calibri"/>
              </a:rPr>
              <a:t>sito</a:t>
            </a:r>
            <a:r>
              <a:rPr lang="en-US" sz="2000" dirty="0">
                <a:solidFill>
                  <a:srgbClr val="002060"/>
                </a:solidFill>
                <a:latin typeface="Candara"/>
                <a:cs typeface="Calibri"/>
              </a:rPr>
              <a:t> </a:t>
            </a:r>
            <a:r>
              <a:rPr lang="en-US" sz="2000" dirty="0" err="1">
                <a:solidFill>
                  <a:srgbClr val="002060"/>
                </a:solidFill>
                <a:latin typeface="Candara"/>
                <a:cs typeface="Calibri"/>
              </a:rPr>
              <a:t>troverete</a:t>
            </a:r>
            <a:r>
              <a:rPr lang="en-US" sz="2000" dirty="0">
                <a:solidFill>
                  <a:srgbClr val="002060"/>
                </a:solidFill>
                <a:latin typeface="Candara"/>
                <a:cs typeface="Calibri"/>
              </a:rPr>
              <a:t> </a:t>
            </a:r>
            <a:r>
              <a:rPr lang="en-US" sz="2000" dirty="0" err="1">
                <a:solidFill>
                  <a:srgbClr val="002060"/>
                </a:solidFill>
                <a:latin typeface="Candara"/>
                <a:cs typeface="Calibri"/>
              </a:rPr>
              <a:t>tutto</a:t>
            </a:r>
            <a:r>
              <a:rPr lang="en-US" sz="2000" dirty="0">
                <a:solidFill>
                  <a:srgbClr val="002060"/>
                </a:solidFill>
                <a:latin typeface="Candara"/>
                <a:cs typeface="Calibri"/>
              </a:rPr>
              <a:t> il </a:t>
            </a:r>
            <a:r>
              <a:rPr lang="en-US" sz="2000" dirty="0" err="1">
                <a:solidFill>
                  <a:srgbClr val="002060"/>
                </a:solidFill>
                <a:latin typeface="Candara"/>
                <a:cs typeface="Calibri"/>
              </a:rPr>
              <a:t>materiale</a:t>
            </a:r>
            <a:r>
              <a:rPr lang="en-US" sz="2000" dirty="0">
                <a:solidFill>
                  <a:srgbClr val="002060"/>
                </a:solidFill>
                <a:latin typeface="Candara"/>
                <a:cs typeface="Calibri"/>
              </a:rPr>
              <a:t>. </a:t>
            </a:r>
            <a:r>
              <a:rPr lang="en-US" sz="2000" dirty="0" err="1">
                <a:solidFill>
                  <a:srgbClr val="002060"/>
                </a:solidFill>
                <a:latin typeface="Candara"/>
                <a:cs typeface="Calibri"/>
              </a:rPr>
              <a:t>Ogni</a:t>
            </a:r>
            <a:r>
              <a:rPr lang="en-US" sz="2000" dirty="0">
                <a:solidFill>
                  <a:srgbClr val="002060"/>
                </a:solidFill>
                <a:latin typeface="Candara"/>
                <a:cs typeface="Calibri"/>
              </a:rPr>
              <a:t> </a:t>
            </a:r>
            <a:r>
              <a:rPr lang="en-US" sz="2000" dirty="0" err="1">
                <a:solidFill>
                  <a:srgbClr val="002060"/>
                </a:solidFill>
                <a:latin typeface="Candara"/>
                <a:cs typeface="Calibri"/>
              </a:rPr>
              <a:t>assistente</a:t>
            </a:r>
            <a:r>
              <a:rPr lang="en-US" sz="2000" dirty="0">
                <a:solidFill>
                  <a:srgbClr val="002060"/>
                </a:solidFill>
                <a:latin typeface="Candara"/>
                <a:cs typeface="Calibri"/>
              </a:rPr>
              <a:t>/</a:t>
            </a:r>
            <a:r>
              <a:rPr lang="en-US" sz="2000" dirty="0" err="1">
                <a:solidFill>
                  <a:srgbClr val="002060"/>
                </a:solidFill>
                <a:latin typeface="Candara"/>
                <a:cs typeface="Calibri"/>
              </a:rPr>
              <a:t>animatore</a:t>
            </a:r>
            <a:r>
              <a:rPr lang="en-US" sz="2000" dirty="0">
                <a:solidFill>
                  <a:srgbClr val="002060"/>
                </a:solidFill>
                <a:latin typeface="Candara"/>
                <a:cs typeface="Calibri"/>
              </a:rPr>
              <a:t> con il proprio </a:t>
            </a:r>
            <a:r>
              <a:rPr lang="en-US" sz="2000" dirty="0" err="1">
                <a:solidFill>
                  <a:srgbClr val="002060"/>
                </a:solidFill>
                <a:latin typeface="Candara"/>
                <a:cs typeface="Calibri"/>
              </a:rPr>
              <a:t>gruppo</a:t>
            </a:r>
            <a:r>
              <a:rPr lang="en-US" sz="2000" dirty="0">
                <a:solidFill>
                  <a:srgbClr val="002060"/>
                </a:solidFill>
                <a:latin typeface="Candara"/>
                <a:cs typeface="Calibri"/>
              </a:rPr>
              <a:t> di </a:t>
            </a:r>
            <a:r>
              <a:rPr lang="en-US" sz="2000" dirty="0" err="1">
                <a:solidFill>
                  <a:srgbClr val="002060"/>
                </a:solidFill>
                <a:latin typeface="Candara"/>
                <a:cs typeface="Calibri"/>
              </a:rPr>
              <a:t>ragazzi</a:t>
            </a:r>
            <a:r>
              <a:rPr lang="en-US" sz="2000" dirty="0">
                <a:solidFill>
                  <a:srgbClr val="002060"/>
                </a:solidFill>
                <a:latin typeface="Candara"/>
                <a:cs typeface="Calibri"/>
              </a:rPr>
              <a:t> </a:t>
            </a:r>
            <a:r>
              <a:rPr lang="en-US" sz="2000" dirty="0" err="1">
                <a:solidFill>
                  <a:srgbClr val="002060"/>
                </a:solidFill>
                <a:latin typeface="Candara"/>
                <a:cs typeface="Calibri"/>
              </a:rPr>
              <a:t>organizza</a:t>
            </a:r>
            <a:r>
              <a:rPr lang="en-US" sz="2000" dirty="0">
                <a:solidFill>
                  <a:srgbClr val="002060"/>
                </a:solidFill>
                <a:latin typeface="Candara"/>
                <a:cs typeface="Calibri"/>
              </a:rPr>
              <a:t> il proprio </a:t>
            </a:r>
            <a:r>
              <a:rPr lang="en-US" sz="2000" dirty="0" err="1">
                <a:solidFill>
                  <a:srgbClr val="002060"/>
                </a:solidFill>
                <a:latin typeface="Candara"/>
                <a:cs typeface="Calibri"/>
              </a:rPr>
              <a:t>programma</a:t>
            </a:r>
            <a:r>
              <a:rPr lang="en-US" sz="2000" dirty="0">
                <a:solidFill>
                  <a:srgbClr val="002060"/>
                </a:solidFill>
                <a:latin typeface="Candara"/>
                <a:cs typeface="Times New Roman"/>
              </a:rPr>
              <a:t>.</a:t>
            </a:r>
            <a:endParaRPr lang="en-US" sz="2000" dirty="0">
              <a:solidFill>
                <a:srgbClr val="000000"/>
              </a:solidFill>
              <a:latin typeface="Candara"/>
              <a:cs typeface="Calibri"/>
            </a:endParaRPr>
          </a:p>
          <a:p>
            <a:pPr marL="342900" indent="-342900">
              <a:buFont typeface="Arial"/>
              <a:buChar char="•"/>
            </a:pPr>
            <a:endParaRPr lang="en-US" sz="2000" dirty="0">
              <a:solidFill>
                <a:srgbClr val="002060"/>
              </a:solidFill>
              <a:latin typeface="Candara"/>
              <a:cs typeface="Times New Roman"/>
            </a:endParaRPr>
          </a:p>
          <a:p>
            <a:pPr marL="342900" indent="-342900">
              <a:buFont typeface="Arial"/>
              <a:buChar char="•"/>
            </a:pPr>
            <a:r>
              <a:rPr lang="en-US" sz="2000" dirty="0">
                <a:solidFill>
                  <a:srgbClr val="002060"/>
                </a:solidFill>
                <a:latin typeface="Candara"/>
                <a:cs typeface="Calibri"/>
              </a:rPr>
              <a:t>I video (di circa 45’) </a:t>
            </a:r>
            <a:r>
              <a:rPr lang="en-US" sz="2000" dirty="0" err="1">
                <a:solidFill>
                  <a:srgbClr val="002060"/>
                </a:solidFill>
                <a:latin typeface="Candara"/>
                <a:cs typeface="Calibri"/>
              </a:rPr>
              <a:t>saranno</a:t>
            </a:r>
            <a:r>
              <a:rPr lang="en-US" sz="2000" dirty="0">
                <a:solidFill>
                  <a:srgbClr val="002060"/>
                </a:solidFill>
                <a:latin typeface="Candara"/>
                <a:cs typeface="Calibri"/>
              </a:rPr>
              <a:t> </a:t>
            </a:r>
            <a:r>
              <a:rPr lang="en-US" sz="2000" dirty="0" err="1">
                <a:solidFill>
                  <a:srgbClr val="002060"/>
                </a:solidFill>
                <a:latin typeface="Candara"/>
                <a:cs typeface="Calibri"/>
              </a:rPr>
              <a:t>suddivisi</a:t>
            </a:r>
            <a:r>
              <a:rPr lang="en-US" sz="2000" dirty="0">
                <a:solidFill>
                  <a:srgbClr val="002060"/>
                </a:solidFill>
                <a:latin typeface="Candara"/>
                <a:cs typeface="Calibri"/>
              </a:rPr>
              <a:t> secondo </a:t>
            </a:r>
            <a:r>
              <a:rPr lang="en-US" sz="2000" dirty="0" err="1">
                <a:solidFill>
                  <a:srgbClr val="002060"/>
                </a:solidFill>
                <a:latin typeface="Candara"/>
                <a:cs typeface="Calibri"/>
              </a:rPr>
              <a:t>i</a:t>
            </a:r>
            <a:r>
              <a:rPr lang="en-US" sz="2000" dirty="0">
                <a:solidFill>
                  <a:srgbClr val="002060"/>
                </a:solidFill>
                <a:latin typeface="Candara"/>
                <a:cs typeface="Calibri"/>
              </a:rPr>
              <a:t> 3 </a:t>
            </a:r>
            <a:r>
              <a:rPr lang="en-US" sz="2000" dirty="0" err="1">
                <a:solidFill>
                  <a:srgbClr val="002060"/>
                </a:solidFill>
                <a:latin typeface="Candara"/>
                <a:cs typeface="Calibri"/>
              </a:rPr>
              <a:t>temi</a:t>
            </a:r>
            <a:r>
              <a:rPr lang="en-US" sz="2000" dirty="0">
                <a:solidFill>
                  <a:srgbClr val="002060"/>
                </a:solidFill>
                <a:latin typeface="Candara"/>
                <a:cs typeface="Calibri"/>
              </a:rPr>
              <a:t>: </a:t>
            </a:r>
            <a:br>
              <a:rPr lang="en-US" sz="2000" dirty="0">
                <a:solidFill>
                  <a:srgbClr val="002060"/>
                </a:solidFill>
                <a:latin typeface="Candara"/>
                <a:cs typeface="Calibri"/>
              </a:rPr>
            </a:br>
            <a:r>
              <a:rPr lang="en-US" sz="2000" b="1" dirty="0" err="1">
                <a:solidFill>
                  <a:srgbClr val="0070C0"/>
                </a:solidFill>
                <a:latin typeface="Candara"/>
                <a:cs typeface="Calibri"/>
              </a:rPr>
              <a:t>Stili</a:t>
            </a:r>
            <a:r>
              <a:rPr lang="en-US" sz="2000" b="1" dirty="0">
                <a:solidFill>
                  <a:srgbClr val="0070C0"/>
                </a:solidFill>
                <a:latin typeface="Candara"/>
                <a:cs typeface="Calibri"/>
              </a:rPr>
              <a:t> di vita</a:t>
            </a:r>
            <a:r>
              <a:rPr lang="en-US" sz="2000" b="1" dirty="0">
                <a:solidFill>
                  <a:srgbClr val="002060"/>
                </a:solidFill>
                <a:latin typeface="Candara"/>
                <a:cs typeface="Calibri"/>
              </a:rPr>
              <a:t>, </a:t>
            </a:r>
            <a:r>
              <a:rPr lang="en-US" sz="2000" b="1" dirty="0" err="1">
                <a:solidFill>
                  <a:srgbClr val="00B050"/>
                </a:solidFill>
                <a:latin typeface="Candara"/>
                <a:cs typeface="Calibri"/>
              </a:rPr>
              <a:t>Ecologia</a:t>
            </a:r>
            <a:r>
              <a:rPr lang="en-US" sz="2000" b="1" dirty="0">
                <a:solidFill>
                  <a:srgbClr val="00B050"/>
                </a:solidFill>
                <a:latin typeface="Candara"/>
                <a:cs typeface="Calibri"/>
              </a:rPr>
              <a:t> e </a:t>
            </a:r>
            <a:r>
              <a:rPr lang="en-US" sz="2000" b="1" dirty="0" err="1">
                <a:solidFill>
                  <a:srgbClr val="00B050"/>
                </a:solidFill>
                <a:latin typeface="Candara"/>
                <a:cs typeface="Calibri"/>
              </a:rPr>
              <a:t>FameZero</a:t>
            </a:r>
            <a:r>
              <a:rPr lang="en-US" sz="2000" b="1" dirty="0">
                <a:solidFill>
                  <a:srgbClr val="002060"/>
                </a:solidFill>
                <a:latin typeface="Candara"/>
                <a:cs typeface="Calibri"/>
              </a:rPr>
              <a:t>, </a:t>
            </a:r>
            <a:r>
              <a:rPr lang="en-US" sz="2000" b="1" dirty="0">
                <a:solidFill>
                  <a:srgbClr val="FF7C00"/>
                </a:solidFill>
                <a:latin typeface="Candara"/>
                <a:cs typeface="Calibri"/>
              </a:rPr>
              <a:t>Pace e </a:t>
            </a:r>
            <a:r>
              <a:rPr lang="en-US" sz="2000" b="1" dirty="0" err="1">
                <a:solidFill>
                  <a:srgbClr val="FF7C00"/>
                </a:solidFill>
                <a:latin typeface="Candara"/>
                <a:cs typeface="Calibri"/>
              </a:rPr>
              <a:t>unità</a:t>
            </a:r>
            <a:r>
              <a:rPr lang="en-US" sz="2000" b="1" dirty="0">
                <a:solidFill>
                  <a:srgbClr val="FF7C00"/>
                </a:solidFill>
                <a:latin typeface="Candara"/>
                <a:cs typeface="Calibri"/>
              </a:rPr>
              <a:t> </a:t>
            </a:r>
            <a:r>
              <a:rPr lang="en-US" sz="2000" b="1" dirty="0" err="1">
                <a:solidFill>
                  <a:srgbClr val="FF7C00"/>
                </a:solidFill>
                <a:latin typeface="Candara"/>
                <a:cs typeface="Calibri"/>
              </a:rPr>
              <a:t>dei</a:t>
            </a:r>
            <a:r>
              <a:rPr lang="en-US" sz="2000" b="1" dirty="0">
                <a:solidFill>
                  <a:srgbClr val="FF7C00"/>
                </a:solidFill>
                <a:latin typeface="Candara"/>
                <a:cs typeface="Calibri"/>
              </a:rPr>
              <a:t> </a:t>
            </a:r>
            <a:r>
              <a:rPr lang="en-US" sz="2000" b="1" dirty="0" err="1">
                <a:solidFill>
                  <a:srgbClr val="FF7C00"/>
                </a:solidFill>
                <a:latin typeface="Candara"/>
                <a:cs typeface="Calibri"/>
              </a:rPr>
              <a:t>popoli</a:t>
            </a:r>
            <a:r>
              <a:rPr lang="en-US" sz="2000" b="1" dirty="0">
                <a:solidFill>
                  <a:srgbClr val="FF7C00"/>
                </a:solidFill>
                <a:latin typeface="Candara"/>
                <a:cs typeface="Calibri"/>
              </a:rPr>
              <a:t> </a:t>
            </a:r>
            <a:br>
              <a:rPr lang="en-US" sz="2000" dirty="0">
                <a:solidFill>
                  <a:srgbClr val="002060"/>
                </a:solidFill>
                <a:latin typeface="Candara"/>
                <a:cs typeface="Calibri"/>
              </a:rPr>
            </a:br>
            <a:r>
              <a:rPr lang="en-US" sz="2000" dirty="0">
                <a:solidFill>
                  <a:srgbClr val="002060"/>
                </a:solidFill>
                <a:latin typeface="Candara"/>
                <a:cs typeface="Calibri"/>
              </a:rPr>
              <a:t>e </a:t>
            </a:r>
            <a:r>
              <a:rPr lang="en-US" sz="2000" dirty="0" err="1">
                <a:solidFill>
                  <a:srgbClr val="002060"/>
                </a:solidFill>
                <a:latin typeface="Candara"/>
                <a:cs typeface="Calibri"/>
              </a:rPr>
              <a:t>tradotti</a:t>
            </a:r>
            <a:r>
              <a:rPr lang="en-US" sz="2000" dirty="0">
                <a:solidFill>
                  <a:srgbClr val="002060"/>
                </a:solidFill>
                <a:latin typeface="Candara"/>
                <a:cs typeface="Calibri"/>
              </a:rPr>
              <a:t> in </a:t>
            </a:r>
            <a:r>
              <a:rPr lang="en-US" sz="2000" b="1" dirty="0">
                <a:solidFill>
                  <a:srgbClr val="002060"/>
                </a:solidFill>
                <a:latin typeface="Candara"/>
                <a:cs typeface="Calibri"/>
              </a:rPr>
              <a:t>8 lingue diverse</a:t>
            </a:r>
            <a:r>
              <a:rPr lang="en-US" sz="2000" dirty="0">
                <a:solidFill>
                  <a:srgbClr val="002060"/>
                </a:solidFill>
                <a:latin typeface="Candara"/>
                <a:cs typeface="Calibri"/>
              </a:rPr>
              <a:t>: Inglese, Portoghese, Spagnolo, Francese, Italiano, Tedesco, </a:t>
            </a:r>
            <a:r>
              <a:rPr lang="en-US" sz="2000" dirty="0" err="1">
                <a:solidFill>
                  <a:srgbClr val="002060"/>
                </a:solidFill>
                <a:latin typeface="Candara"/>
                <a:cs typeface="Calibri"/>
              </a:rPr>
              <a:t>Arabo</a:t>
            </a:r>
            <a:r>
              <a:rPr lang="en-US" sz="2000" dirty="0">
                <a:solidFill>
                  <a:srgbClr val="002060"/>
                </a:solidFill>
                <a:latin typeface="Candara"/>
                <a:cs typeface="Calibri"/>
              </a:rPr>
              <a:t>, Coreano. </a:t>
            </a:r>
            <a:endParaRPr lang="en-US" sz="2000" dirty="0">
              <a:solidFill>
                <a:srgbClr val="000000"/>
              </a:solidFill>
              <a:latin typeface="Candara"/>
              <a:cs typeface="Calibri"/>
            </a:endParaRPr>
          </a:p>
          <a:p>
            <a:pPr marL="342900" indent="-342900">
              <a:buFont typeface="Arial"/>
              <a:buChar char="•"/>
            </a:pPr>
            <a:endParaRPr lang="en-US" sz="2000" dirty="0">
              <a:solidFill>
                <a:srgbClr val="002060"/>
              </a:solidFill>
              <a:latin typeface="Candara"/>
              <a:cs typeface="Calibri"/>
            </a:endParaRPr>
          </a:p>
          <a:p>
            <a:pPr marL="342900" indent="-342900">
              <a:buFont typeface="Arial"/>
              <a:buChar char="•"/>
            </a:pPr>
            <a:r>
              <a:rPr lang="en-US" sz="2000" dirty="0">
                <a:solidFill>
                  <a:srgbClr val="002060"/>
                </a:solidFill>
                <a:latin typeface="Candara"/>
                <a:cs typeface="Calibri"/>
              </a:rPr>
              <a:t>Per </a:t>
            </a:r>
            <a:r>
              <a:rPr lang="en-US" sz="2000" dirty="0" err="1">
                <a:solidFill>
                  <a:srgbClr val="002060"/>
                </a:solidFill>
                <a:latin typeface="Candara"/>
                <a:cs typeface="Calibri"/>
              </a:rPr>
              <a:t>permettere</a:t>
            </a:r>
            <a:r>
              <a:rPr lang="en-US" sz="2000" dirty="0">
                <a:solidFill>
                  <a:srgbClr val="002060"/>
                </a:solidFill>
                <a:latin typeface="Candara"/>
                <a:cs typeface="Calibri"/>
              </a:rPr>
              <a:t> le </a:t>
            </a:r>
            <a:r>
              <a:rPr lang="en-US" sz="2000" dirty="0" err="1">
                <a:solidFill>
                  <a:srgbClr val="002060"/>
                </a:solidFill>
                <a:latin typeface="Candara"/>
                <a:cs typeface="Calibri"/>
              </a:rPr>
              <a:t>traduzioni</a:t>
            </a:r>
            <a:r>
              <a:rPr lang="en-US" sz="2000" dirty="0">
                <a:solidFill>
                  <a:srgbClr val="002060"/>
                </a:solidFill>
                <a:latin typeface="Candara"/>
                <a:cs typeface="Calibri"/>
              </a:rPr>
              <a:t> e </a:t>
            </a:r>
            <a:r>
              <a:rPr lang="en-US" sz="2000" dirty="0" err="1">
                <a:solidFill>
                  <a:srgbClr val="002060"/>
                </a:solidFill>
                <a:latin typeface="Candara"/>
                <a:cs typeface="Calibri"/>
              </a:rPr>
              <a:t>perché</a:t>
            </a:r>
            <a:r>
              <a:rPr lang="en-US" sz="2000" dirty="0">
                <a:solidFill>
                  <a:srgbClr val="002060"/>
                </a:solidFill>
                <a:latin typeface="Candara"/>
                <a:cs typeface="Calibri"/>
              </a:rPr>
              <a:t> </a:t>
            </a:r>
            <a:r>
              <a:rPr lang="en-US" sz="2000" dirty="0" err="1">
                <a:solidFill>
                  <a:srgbClr val="002060"/>
                </a:solidFill>
                <a:latin typeface="Candara"/>
                <a:cs typeface="Calibri"/>
              </a:rPr>
              <a:t>possiate</a:t>
            </a:r>
            <a:r>
              <a:rPr lang="en-US" sz="2000" dirty="0">
                <a:solidFill>
                  <a:srgbClr val="002060"/>
                </a:solidFill>
                <a:latin typeface="Candara"/>
                <a:cs typeface="Calibri"/>
              </a:rPr>
              <a:t> </a:t>
            </a:r>
            <a:r>
              <a:rPr lang="en-US" sz="2000" dirty="0" err="1">
                <a:solidFill>
                  <a:srgbClr val="002060"/>
                </a:solidFill>
                <a:latin typeface="Candara"/>
                <a:cs typeface="Calibri"/>
              </a:rPr>
              <a:t>conoscere</a:t>
            </a:r>
            <a:r>
              <a:rPr lang="en-US" sz="2000" dirty="0">
                <a:solidFill>
                  <a:srgbClr val="002060"/>
                </a:solidFill>
                <a:latin typeface="Candara"/>
                <a:cs typeface="Calibri"/>
              </a:rPr>
              <a:t> </a:t>
            </a:r>
            <a:r>
              <a:rPr lang="en-US" sz="2000" dirty="0" err="1">
                <a:solidFill>
                  <a:srgbClr val="002060"/>
                </a:solidFill>
                <a:latin typeface="Candara"/>
                <a:cs typeface="Calibri"/>
              </a:rPr>
              <a:t>i</a:t>
            </a:r>
            <a:r>
              <a:rPr lang="en-US" sz="2000" dirty="0">
                <a:solidFill>
                  <a:srgbClr val="002060"/>
                </a:solidFill>
                <a:latin typeface="Candara"/>
                <a:cs typeface="Calibri"/>
              </a:rPr>
              <a:t> </a:t>
            </a:r>
            <a:r>
              <a:rPr lang="en-US" sz="2000" dirty="0" err="1">
                <a:solidFill>
                  <a:srgbClr val="002060"/>
                </a:solidFill>
                <a:latin typeface="Candara"/>
                <a:cs typeface="Calibri"/>
              </a:rPr>
              <a:t>contenuti</a:t>
            </a:r>
            <a:r>
              <a:rPr lang="en-US" sz="2000" dirty="0">
                <a:solidFill>
                  <a:srgbClr val="002060"/>
                </a:solidFill>
                <a:latin typeface="Candara"/>
                <a:cs typeface="Calibri"/>
              </a:rPr>
              <a:t>,</a:t>
            </a:r>
            <a:r>
              <a:rPr lang="en-US" sz="2000" dirty="0">
                <a:solidFill>
                  <a:srgbClr val="002060"/>
                </a:solidFill>
                <a:latin typeface="Candara"/>
                <a:cs typeface="Arial"/>
              </a:rPr>
              <a:t> </a:t>
            </a:r>
            <a:r>
              <a:rPr lang="en-US" sz="2000" dirty="0" err="1">
                <a:solidFill>
                  <a:srgbClr val="002060"/>
                </a:solidFill>
                <a:latin typeface="Candara"/>
                <a:cs typeface="Arial"/>
              </a:rPr>
              <a:t>metteremo</a:t>
            </a:r>
            <a:r>
              <a:rPr lang="en-US" sz="2000" dirty="0">
                <a:solidFill>
                  <a:srgbClr val="002060"/>
                </a:solidFill>
                <a:latin typeface="Candara"/>
                <a:cs typeface="Arial"/>
              </a:rPr>
              <a:t> </a:t>
            </a:r>
            <a:r>
              <a:rPr lang="en-US" sz="2000" dirty="0" err="1">
                <a:solidFill>
                  <a:srgbClr val="002060"/>
                </a:solidFill>
                <a:latin typeface="Candara"/>
                <a:cs typeface="Arial"/>
              </a:rPr>
              <a:t>sul</a:t>
            </a:r>
            <a:r>
              <a:rPr lang="en-US" sz="2000" dirty="0">
                <a:solidFill>
                  <a:srgbClr val="002060"/>
                </a:solidFill>
                <a:latin typeface="Candara"/>
                <a:cs typeface="Arial"/>
              </a:rPr>
              <a:t> </a:t>
            </a:r>
            <a:r>
              <a:rPr lang="en-US" sz="2000" dirty="0" err="1">
                <a:solidFill>
                  <a:srgbClr val="002060"/>
                </a:solidFill>
                <a:latin typeface="Candara"/>
                <a:cs typeface="Arial"/>
              </a:rPr>
              <a:t>sito</a:t>
            </a:r>
            <a:r>
              <a:rPr lang="en-US" sz="2000" dirty="0">
                <a:solidFill>
                  <a:srgbClr val="002060"/>
                </a:solidFill>
                <a:latin typeface="Candara"/>
                <a:cs typeface="Arial"/>
              </a:rPr>
              <a:t> tutti </a:t>
            </a:r>
            <a:r>
              <a:rPr lang="en-US" sz="2000" dirty="0" err="1">
                <a:solidFill>
                  <a:srgbClr val="002060"/>
                </a:solidFill>
                <a:latin typeface="Candara"/>
                <a:cs typeface="Arial"/>
              </a:rPr>
              <a:t>i</a:t>
            </a:r>
            <a:r>
              <a:rPr lang="en-US" sz="2000" dirty="0">
                <a:solidFill>
                  <a:srgbClr val="002060"/>
                </a:solidFill>
                <a:latin typeface="Candara"/>
                <a:cs typeface="Arial"/>
              </a:rPr>
              <a:t> </a:t>
            </a:r>
            <a:r>
              <a:rPr lang="en-US" sz="2000" dirty="0" err="1">
                <a:solidFill>
                  <a:srgbClr val="002060"/>
                </a:solidFill>
                <a:latin typeface="Candara"/>
                <a:cs typeface="Arial"/>
              </a:rPr>
              <a:t>testi</a:t>
            </a:r>
            <a:r>
              <a:rPr lang="en-US" sz="2000" dirty="0">
                <a:solidFill>
                  <a:srgbClr val="002060"/>
                </a:solidFill>
                <a:latin typeface="Candara"/>
                <a:cs typeface="Arial"/>
              </a:rPr>
              <a:t> </a:t>
            </a:r>
            <a:r>
              <a:rPr lang="en-US" sz="2000" dirty="0" err="1">
                <a:solidFill>
                  <a:srgbClr val="002060"/>
                </a:solidFill>
                <a:latin typeface="Candara"/>
                <a:cs typeface="Arial"/>
              </a:rPr>
              <a:t>dei</a:t>
            </a:r>
            <a:r>
              <a:rPr lang="en-US" sz="2000" dirty="0">
                <a:solidFill>
                  <a:srgbClr val="002060"/>
                </a:solidFill>
                <a:latin typeface="Candara"/>
                <a:cs typeface="Arial"/>
              </a:rPr>
              <a:t> video</a:t>
            </a:r>
          </a:p>
          <a:p>
            <a:pPr marL="342900" indent="-342900">
              <a:buFont typeface="Arial"/>
              <a:buChar char="•"/>
            </a:pPr>
            <a:br>
              <a:rPr lang="en-US" sz="2000" dirty="0">
                <a:latin typeface="Candara"/>
              </a:rPr>
            </a:br>
            <a:r>
              <a:rPr lang="en-US" sz="2000" dirty="0">
                <a:solidFill>
                  <a:srgbClr val="002060"/>
                </a:solidFill>
                <a:latin typeface="Candara"/>
                <a:cs typeface="Arial"/>
              </a:rPr>
              <a:t>Cosi vi </a:t>
            </a:r>
            <a:r>
              <a:rPr lang="en-US" sz="2000" dirty="0" err="1">
                <a:solidFill>
                  <a:srgbClr val="002060"/>
                </a:solidFill>
                <a:latin typeface="Candara"/>
                <a:cs typeface="Arial"/>
              </a:rPr>
              <a:t>consigliamo</a:t>
            </a:r>
            <a:r>
              <a:rPr lang="en-US" sz="2000" dirty="0">
                <a:solidFill>
                  <a:srgbClr val="002060"/>
                </a:solidFill>
                <a:latin typeface="Candara"/>
                <a:cs typeface="Arial"/>
              </a:rPr>
              <a:t> di </a:t>
            </a:r>
            <a:r>
              <a:rPr lang="en-US" sz="2000" dirty="0" err="1">
                <a:solidFill>
                  <a:srgbClr val="002060"/>
                </a:solidFill>
                <a:latin typeface="Candara"/>
                <a:cs typeface="Arial"/>
              </a:rPr>
              <a:t>visitare</a:t>
            </a:r>
            <a:r>
              <a:rPr lang="en-US" sz="2000" dirty="0">
                <a:solidFill>
                  <a:srgbClr val="002060"/>
                </a:solidFill>
                <a:latin typeface="Candara"/>
                <a:cs typeface="Arial"/>
              </a:rPr>
              <a:t> il </a:t>
            </a:r>
            <a:r>
              <a:rPr lang="en-US" sz="2000" dirty="0" err="1">
                <a:solidFill>
                  <a:srgbClr val="002060"/>
                </a:solidFill>
                <a:latin typeface="Candara"/>
                <a:cs typeface="Arial"/>
              </a:rPr>
              <a:t>sito</a:t>
            </a:r>
            <a:r>
              <a:rPr lang="en-US" sz="2000" dirty="0">
                <a:solidFill>
                  <a:srgbClr val="002060"/>
                </a:solidFill>
                <a:latin typeface="Candara"/>
                <a:cs typeface="Arial"/>
              </a:rPr>
              <a:t> con </a:t>
            </a:r>
            <a:r>
              <a:rPr lang="en-US" sz="2000" dirty="0" err="1">
                <a:solidFill>
                  <a:srgbClr val="002060"/>
                </a:solidFill>
                <a:latin typeface="Candara"/>
                <a:cs typeface="Arial"/>
              </a:rPr>
              <a:t>regolaritá</a:t>
            </a:r>
            <a:r>
              <a:rPr lang="en-US" sz="2000" dirty="0">
                <a:solidFill>
                  <a:srgbClr val="002060"/>
                </a:solidFill>
                <a:latin typeface="Candara"/>
                <a:cs typeface="Arial"/>
              </a:rPr>
              <a:t> </a:t>
            </a:r>
            <a:r>
              <a:rPr lang="en-US" sz="2000" b="1" dirty="0">
                <a:solidFill>
                  <a:srgbClr val="002060"/>
                </a:solidFill>
                <a:latin typeface="Candara"/>
                <a:cs typeface="Arial"/>
              </a:rPr>
              <a:t>dopo il 1 Febbraio</a:t>
            </a:r>
            <a:r>
              <a:rPr lang="en-US" sz="2000" dirty="0">
                <a:solidFill>
                  <a:srgbClr val="002060"/>
                </a:solidFill>
                <a:latin typeface="Candara"/>
                <a:cs typeface="Arial"/>
              </a:rPr>
              <a:t>.</a:t>
            </a:r>
            <a:endParaRPr lang="en-US" sz="2000" dirty="0">
              <a:latin typeface="Candara"/>
              <a:cs typeface="Calibri"/>
            </a:endParaRPr>
          </a:p>
        </p:txBody>
      </p:sp>
      <p:pic>
        <p:nvPicPr>
          <p:cNvPr id="4" name="Immagine 2">
            <a:extLst>
              <a:ext uri="{FF2B5EF4-FFF2-40B4-BE49-F238E27FC236}">
                <a16:creationId xmlns:a16="http://schemas.microsoft.com/office/drawing/2014/main" id="{E15B328E-C8EE-4E6F-8AD6-9A26787510E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51047" y="1512047"/>
            <a:ext cx="5344459" cy="5344459"/>
          </a:xfrm>
          <a:prstGeom prst="rect">
            <a:avLst/>
          </a:prstGeom>
        </p:spPr>
      </p:pic>
      <p:pic>
        <p:nvPicPr>
          <p:cNvPr id="6" name="Immagine 4" descr="Immagine che contiene testo&#10;&#10;Descrizione generata automaticamente">
            <a:extLst>
              <a:ext uri="{FF2B5EF4-FFF2-40B4-BE49-F238E27FC236}">
                <a16:creationId xmlns:a16="http://schemas.microsoft.com/office/drawing/2014/main" id="{AE467150-D214-425A-B68A-F2F72468590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39943" y="5651358"/>
            <a:ext cx="2288420" cy="10180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41743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>
            <a:extLst>
              <a:ext uri="{FF2B5EF4-FFF2-40B4-BE49-F238E27FC236}">
                <a16:creationId xmlns:a16="http://schemas.microsoft.com/office/drawing/2014/main" id="{BF951DA6-77A4-4E86-8D30-7631B2110CF7}"/>
              </a:ext>
            </a:extLst>
          </p:cNvPr>
          <p:cNvSpPr txBox="1"/>
          <p:nvPr/>
        </p:nvSpPr>
        <p:spPr>
          <a:xfrm>
            <a:off x="4108228" y="764498"/>
            <a:ext cx="7558154" cy="437042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3600" b="1" dirty="0">
                <a:solidFill>
                  <a:srgbClr val="002060"/>
                </a:solidFill>
                <a:latin typeface="Candara"/>
                <a:cs typeface="Calibri"/>
              </a:rPr>
              <a:t>Time Out e </a:t>
            </a:r>
            <a:r>
              <a:rPr lang="en-US" sz="3600" b="1" dirty="0" err="1">
                <a:solidFill>
                  <a:srgbClr val="002060"/>
                </a:solidFill>
                <a:latin typeface="Candara"/>
                <a:cs typeface="Calibri"/>
              </a:rPr>
              <a:t>saluto</a:t>
            </a:r>
            <a:r>
              <a:rPr lang="en-US" sz="3600" b="1" dirty="0">
                <a:solidFill>
                  <a:srgbClr val="002060"/>
                </a:solidFill>
                <a:latin typeface="Candara"/>
                <a:cs typeface="Calibri"/>
              </a:rPr>
              <a:t> in </a:t>
            </a:r>
            <a:r>
              <a:rPr lang="en-US" sz="3600" b="1" dirty="0" err="1">
                <a:solidFill>
                  <a:srgbClr val="002060"/>
                </a:solidFill>
                <a:latin typeface="Candara"/>
                <a:cs typeface="Calibri"/>
              </a:rPr>
              <a:t>diretta</a:t>
            </a:r>
            <a:endParaRPr lang="en-US" sz="3600" b="1" dirty="0">
              <a:solidFill>
                <a:srgbClr val="002060"/>
              </a:solidFill>
              <a:latin typeface="Candara"/>
              <a:cs typeface="Calibri"/>
            </a:endParaRPr>
          </a:p>
          <a:p>
            <a:endParaRPr lang="en-US" sz="3600" dirty="0">
              <a:solidFill>
                <a:srgbClr val="002060"/>
              </a:solidFill>
              <a:latin typeface="Candara"/>
              <a:cs typeface="Calibri"/>
            </a:endParaRPr>
          </a:p>
          <a:p>
            <a:r>
              <a:rPr lang="en-US" sz="2000" dirty="0">
                <a:solidFill>
                  <a:srgbClr val="002060"/>
                </a:solidFill>
                <a:latin typeface="Candara"/>
                <a:cs typeface="Calibri"/>
              </a:rPr>
              <a:t>Un </a:t>
            </a:r>
            <a:r>
              <a:rPr lang="en-US" sz="2000" dirty="0" err="1">
                <a:solidFill>
                  <a:srgbClr val="002060"/>
                </a:solidFill>
                <a:latin typeface="Candara"/>
                <a:cs typeface="Calibri"/>
              </a:rPr>
              <a:t>unico</a:t>
            </a:r>
            <a:r>
              <a:rPr lang="en-US" sz="2000" dirty="0">
                <a:solidFill>
                  <a:srgbClr val="002060"/>
                </a:solidFill>
                <a:latin typeface="Candara"/>
                <a:cs typeface="Calibri"/>
              </a:rPr>
              <a:t> </a:t>
            </a:r>
            <a:r>
              <a:rPr lang="en-US" sz="2000" dirty="0" err="1">
                <a:solidFill>
                  <a:srgbClr val="002060"/>
                </a:solidFill>
                <a:latin typeface="Candara"/>
                <a:cs typeface="Calibri"/>
              </a:rPr>
              <a:t>appuntamento</a:t>
            </a:r>
            <a:r>
              <a:rPr lang="en-US" sz="2000" dirty="0">
                <a:solidFill>
                  <a:srgbClr val="002060"/>
                </a:solidFill>
                <a:latin typeface="Candara"/>
                <a:cs typeface="Calibri"/>
              </a:rPr>
              <a:t> per tutti in </a:t>
            </a:r>
            <a:r>
              <a:rPr lang="en-US" sz="2000" dirty="0" err="1">
                <a:solidFill>
                  <a:srgbClr val="002060"/>
                </a:solidFill>
                <a:latin typeface="Candara"/>
                <a:cs typeface="Calibri"/>
              </a:rPr>
              <a:t>diretta</a:t>
            </a:r>
            <a:r>
              <a:rPr lang="en-US" sz="2000" dirty="0">
                <a:solidFill>
                  <a:srgbClr val="002060"/>
                </a:solidFill>
                <a:latin typeface="Candara"/>
                <a:cs typeface="Calibri"/>
              </a:rPr>
              <a:t>: </a:t>
            </a:r>
          </a:p>
          <a:p>
            <a:endParaRPr lang="en-US" sz="2000" dirty="0">
              <a:solidFill>
                <a:srgbClr val="002060"/>
              </a:solidFill>
              <a:latin typeface="Candara"/>
              <a:cs typeface="Calibri"/>
            </a:endParaRPr>
          </a:p>
          <a:p>
            <a:r>
              <a:rPr lang="en-US" sz="2000" b="1" dirty="0" err="1">
                <a:solidFill>
                  <a:srgbClr val="C00000"/>
                </a:solidFill>
                <a:latin typeface="Candara"/>
                <a:cs typeface="Calibri"/>
              </a:rPr>
              <a:t>sabato</a:t>
            </a:r>
            <a:r>
              <a:rPr lang="en-US" sz="2000" b="1" dirty="0">
                <a:solidFill>
                  <a:srgbClr val="C00000"/>
                </a:solidFill>
                <a:latin typeface="Candara"/>
                <a:cs typeface="Calibri"/>
              </a:rPr>
              <a:t> 26 </a:t>
            </a:r>
            <a:r>
              <a:rPr lang="en-US" sz="2000" b="1" dirty="0" err="1">
                <a:solidFill>
                  <a:srgbClr val="C00000"/>
                </a:solidFill>
                <a:latin typeface="Candara"/>
                <a:cs typeface="Calibri"/>
              </a:rPr>
              <a:t>febbraio</a:t>
            </a:r>
            <a:r>
              <a:rPr lang="en-US" sz="2000" b="1" dirty="0">
                <a:solidFill>
                  <a:srgbClr val="C00000"/>
                </a:solidFill>
                <a:latin typeface="Candara"/>
                <a:cs typeface="Calibri"/>
              </a:rPr>
              <a:t> </a:t>
            </a:r>
          </a:p>
          <a:p>
            <a:r>
              <a:rPr lang="en-US" sz="2000" b="1" dirty="0">
                <a:solidFill>
                  <a:srgbClr val="C00000"/>
                </a:solidFill>
                <a:latin typeface="Candara"/>
                <a:cs typeface="Calibri"/>
              </a:rPr>
              <a:t>ore 12:00 Greenwich   (UTC+</a:t>
            </a:r>
            <a:r>
              <a:rPr lang="en-US" sz="2600" dirty="0">
                <a:solidFill>
                  <a:srgbClr val="C00000"/>
                </a:solidFill>
                <a:latin typeface="Candara"/>
                <a:cs typeface="Calibri"/>
              </a:rPr>
              <a:t>0</a:t>
            </a:r>
            <a:r>
              <a:rPr lang="en-US" sz="2000" b="1" dirty="0">
                <a:solidFill>
                  <a:srgbClr val="C00000"/>
                </a:solidFill>
                <a:latin typeface="Candara"/>
                <a:cs typeface="Calibri"/>
              </a:rPr>
              <a:t>  /  ore 13:00 in Italia)</a:t>
            </a:r>
            <a:endParaRPr lang="en-US" b="1" dirty="0">
              <a:solidFill>
                <a:srgbClr val="C00000"/>
              </a:solidFill>
              <a:latin typeface="Calibri" panose="020F0502020204030204"/>
              <a:cs typeface="Calibri"/>
            </a:endParaRPr>
          </a:p>
          <a:p>
            <a:endParaRPr lang="en-US" sz="2000" dirty="0">
              <a:solidFill>
                <a:srgbClr val="002060"/>
              </a:solidFill>
              <a:latin typeface="Candara"/>
              <a:cs typeface="Calibri"/>
            </a:endParaRPr>
          </a:p>
          <a:p>
            <a:r>
              <a:rPr lang="en-US" sz="2000" dirty="0">
                <a:solidFill>
                  <a:srgbClr val="002060"/>
                </a:solidFill>
                <a:latin typeface="Candara"/>
                <a:cs typeface="Calibri"/>
              </a:rPr>
              <a:t>senza </a:t>
            </a:r>
            <a:r>
              <a:rPr lang="en-US" sz="2000" dirty="0" err="1">
                <a:solidFill>
                  <a:srgbClr val="002060"/>
                </a:solidFill>
                <a:latin typeface="Candara"/>
                <a:cs typeface="Calibri"/>
              </a:rPr>
              <a:t>traduzioni</a:t>
            </a:r>
            <a:r>
              <a:rPr lang="en-US" sz="2000" dirty="0">
                <a:solidFill>
                  <a:srgbClr val="002060"/>
                </a:solidFill>
                <a:latin typeface="Candara"/>
                <a:cs typeface="Calibri"/>
              </a:rPr>
              <a:t> per </a:t>
            </a:r>
            <a:r>
              <a:rPr lang="en-US" sz="2000" dirty="0" err="1">
                <a:solidFill>
                  <a:srgbClr val="002060"/>
                </a:solidFill>
                <a:latin typeface="Candara"/>
                <a:cs typeface="Calibri"/>
              </a:rPr>
              <a:t>pregare</a:t>
            </a:r>
            <a:r>
              <a:rPr lang="en-US" sz="2000" dirty="0">
                <a:solidFill>
                  <a:srgbClr val="002060"/>
                </a:solidFill>
                <a:latin typeface="Candara"/>
                <a:cs typeface="Calibri"/>
              </a:rPr>
              <a:t> il </a:t>
            </a:r>
            <a:r>
              <a:rPr lang="en-US" sz="2000" b="1" dirty="0">
                <a:solidFill>
                  <a:srgbClr val="002060"/>
                </a:solidFill>
                <a:latin typeface="Candara"/>
                <a:cs typeface="Calibri"/>
              </a:rPr>
              <a:t>Time out </a:t>
            </a:r>
            <a:r>
              <a:rPr lang="en-US" sz="2000" dirty="0" err="1">
                <a:solidFill>
                  <a:srgbClr val="002060"/>
                </a:solidFill>
                <a:latin typeface="Candara"/>
                <a:cs typeface="Calibri"/>
              </a:rPr>
              <a:t>insieme</a:t>
            </a:r>
            <a:r>
              <a:rPr lang="en-US" sz="2000" dirty="0">
                <a:solidFill>
                  <a:srgbClr val="002060"/>
                </a:solidFill>
                <a:latin typeface="Candara"/>
                <a:cs typeface="Calibri"/>
              </a:rPr>
              <a:t> </a:t>
            </a:r>
          </a:p>
          <a:p>
            <a:r>
              <a:rPr lang="en-US" sz="2000" dirty="0">
                <a:solidFill>
                  <a:srgbClr val="002060"/>
                </a:solidFill>
                <a:latin typeface="Candara"/>
                <a:cs typeface="Calibri"/>
              </a:rPr>
              <a:t>e </a:t>
            </a:r>
            <a:r>
              <a:rPr lang="en-US" sz="2000" dirty="0" err="1">
                <a:solidFill>
                  <a:srgbClr val="002060"/>
                </a:solidFill>
                <a:latin typeface="Candara"/>
                <a:cs typeface="Calibri"/>
              </a:rPr>
              <a:t>salutarci</a:t>
            </a:r>
            <a:r>
              <a:rPr lang="en-US" sz="2000" dirty="0">
                <a:solidFill>
                  <a:srgbClr val="002060"/>
                </a:solidFill>
                <a:latin typeface="Candara"/>
                <a:cs typeface="Calibri"/>
              </a:rPr>
              <a:t> da un capo </a:t>
            </a:r>
            <a:r>
              <a:rPr lang="en-US" sz="2000" dirty="0" err="1">
                <a:solidFill>
                  <a:srgbClr val="002060"/>
                </a:solidFill>
                <a:latin typeface="Candara"/>
                <a:cs typeface="Calibri"/>
              </a:rPr>
              <a:t>all’altro</a:t>
            </a:r>
            <a:r>
              <a:rPr lang="en-US" sz="2000" dirty="0">
                <a:solidFill>
                  <a:srgbClr val="002060"/>
                </a:solidFill>
                <a:latin typeface="Candara"/>
                <a:cs typeface="Calibri"/>
              </a:rPr>
              <a:t> del mondo.</a:t>
            </a:r>
          </a:p>
          <a:p>
            <a:endParaRPr lang="en-US" sz="2000" dirty="0">
              <a:solidFill>
                <a:srgbClr val="002060"/>
              </a:solidFill>
              <a:latin typeface="Candara"/>
              <a:cs typeface="Calibri"/>
            </a:endParaRPr>
          </a:p>
          <a:p>
            <a:r>
              <a:rPr lang="en-US" sz="2000" dirty="0" err="1">
                <a:solidFill>
                  <a:srgbClr val="002060"/>
                </a:solidFill>
                <a:latin typeface="Candara"/>
                <a:cs typeface="Calibri"/>
              </a:rPr>
              <a:t>Possibile</a:t>
            </a:r>
            <a:r>
              <a:rPr lang="en-US" sz="2000" dirty="0">
                <a:solidFill>
                  <a:srgbClr val="002060"/>
                </a:solidFill>
                <a:latin typeface="Candara"/>
                <a:cs typeface="Calibri"/>
              </a:rPr>
              <a:t> </a:t>
            </a:r>
            <a:r>
              <a:rPr lang="en-US" sz="2000" dirty="0" err="1">
                <a:solidFill>
                  <a:srgbClr val="002060"/>
                </a:solidFill>
                <a:latin typeface="Candara"/>
                <a:cs typeface="Calibri"/>
              </a:rPr>
              <a:t>collegamento</a:t>
            </a:r>
            <a:r>
              <a:rPr lang="en-US" sz="2000" dirty="0">
                <a:solidFill>
                  <a:srgbClr val="002060"/>
                </a:solidFill>
                <a:latin typeface="Candara"/>
                <a:cs typeface="Calibri"/>
              </a:rPr>
              <a:t> con Gen Rosso da un campo </a:t>
            </a:r>
            <a:r>
              <a:rPr lang="en-US" sz="2000" dirty="0" err="1">
                <a:solidFill>
                  <a:srgbClr val="002060"/>
                </a:solidFill>
                <a:latin typeface="Candara"/>
                <a:cs typeface="Calibri"/>
              </a:rPr>
              <a:t>profughi</a:t>
            </a:r>
            <a:r>
              <a:rPr lang="en-US" sz="2000" dirty="0">
                <a:solidFill>
                  <a:srgbClr val="002060"/>
                </a:solidFill>
                <a:latin typeface="Candara"/>
                <a:cs typeface="Calibri"/>
              </a:rPr>
              <a:t> in Bosnia.</a:t>
            </a:r>
          </a:p>
        </p:txBody>
      </p:sp>
      <p:pic>
        <p:nvPicPr>
          <p:cNvPr id="4" name="Immagine 2">
            <a:extLst>
              <a:ext uri="{FF2B5EF4-FFF2-40B4-BE49-F238E27FC236}">
                <a16:creationId xmlns:a16="http://schemas.microsoft.com/office/drawing/2014/main" id="{1D14A514-3495-410C-982B-4F8E41A2C83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8148" y="2480129"/>
            <a:ext cx="3175000" cy="3175000"/>
          </a:xfrm>
          <a:prstGeom prst="rect">
            <a:avLst/>
          </a:prstGeom>
        </p:spPr>
      </p:pic>
      <p:pic>
        <p:nvPicPr>
          <p:cNvPr id="6" name="Immagine 4" descr="Immagine che contiene testo&#10;&#10;Descrizione generata automaticamente">
            <a:extLst>
              <a:ext uri="{FF2B5EF4-FFF2-40B4-BE49-F238E27FC236}">
                <a16:creationId xmlns:a16="http://schemas.microsoft.com/office/drawing/2014/main" id="{7F5F6A97-4887-440A-9413-B6DBC27EB36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66914" y="4853072"/>
            <a:ext cx="4356705" cy="19373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30141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>
            <a:extLst>
              <a:ext uri="{FF2B5EF4-FFF2-40B4-BE49-F238E27FC236}">
                <a16:creationId xmlns:a16="http://schemas.microsoft.com/office/drawing/2014/main" id="{D84C49EB-1CFF-42CB-B782-8E1F6158CFD3}"/>
              </a:ext>
            </a:extLst>
          </p:cNvPr>
          <p:cNvSpPr txBox="1"/>
          <p:nvPr/>
        </p:nvSpPr>
        <p:spPr>
          <a:xfrm>
            <a:off x="1736842" y="1933833"/>
            <a:ext cx="6163842" cy="2154436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3600" b="1" dirty="0">
                <a:solidFill>
                  <a:srgbClr val="002060"/>
                </a:solidFill>
                <a:latin typeface="Candara"/>
                <a:cs typeface="Calibri"/>
              </a:rPr>
              <a:t>Saluto Margaret</a:t>
            </a:r>
            <a:endParaRPr lang="en-US" sz="2000" dirty="0" err="1">
              <a:solidFill>
                <a:srgbClr val="002060"/>
              </a:solidFill>
              <a:latin typeface="Candara"/>
              <a:cs typeface="Calibri"/>
            </a:endParaRPr>
          </a:p>
          <a:p>
            <a:br>
              <a:rPr lang="en-US" dirty="0">
                <a:latin typeface="Candara"/>
              </a:rPr>
            </a:br>
            <a:r>
              <a:rPr lang="en-US" sz="2000" dirty="0" err="1">
                <a:solidFill>
                  <a:srgbClr val="002060"/>
                </a:solidFill>
                <a:latin typeface="Candara"/>
                <a:cs typeface="Calibri"/>
              </a:rPr>
              <a:t>Abbiamo</a:t>
            </a:r>
            <a:r>
              <a:rPr lang="en-US" sz="2000" dirty="0">
                <a:solidFill>
                  <a:srgbClr val="002060"/>
                </a:solidFill>
                <a:latin typeface="Candara"/>
                <a:cs typeface="Calibri"/>
              </a:rPr>
              <a:t> </a:t>
            </a:r>
            <a:r>
              <a:rPr lang="en-US" sz="2000" dirty="0" err="1">
                <a:solidFill>
                  <a:srgbClr val="002060"/>
                </a:solidFill>
                <a:latin typeface="Candara"/>
                <a:cs typeface="Calibri"/>
              </a:rPr>
              <a:t>chiesto</a:t>
            </a:r>
            <a:r>
              <a:rPr lang="en-US" sz="2000" dirty="0">
                <a:solidFill>
                  <a:srgbClr val="002060"/>
                </a:solidFill>
                <a:latin typeface="Candara"/>
                <a:cs typeface="Calibri"/>
              </a:rPr>
              <a:t> un </a:t>
            </a:r>
            <a:r>
              <a:rPr lang="en-US" sz="2000" dirty="0" err="1">
                <a:solidFill>
                  <a:srgbClr val="002060"/>
                </a:solidFill>
                <a:latin typeface="Candara"/>
                <a:cs typeface="Calibri"/>
              </a:rPr>
              <a:t>saluto</a:t>
            </a:r>
            <a:r>
              <a:rPr lang="en-US" sz="2000" dirty="0">
                <a:solidFill>
                  <a:srgbClr val="002060"/>
                </a:solidFill>
                <a:latin typeface="Candara"/>
                <a:cs typeface="Calibri"/>
              </a:rPr>
              <a:t> a Margaret.</a:t>
            </a:r>
          </a:p>
          <a:p>
            <a:endParaRPr lang="en-US" sz="2000" dirty="0">
              <a:solidFill>
                <a:srgbClr val="002060"/>
              </a:solidFill>
              <a:latin typeface="Candara"/>
              <a:cs typeface="Calibri"/>
            </a:endParaRPr>
          </a:p>
          <a:p>
            <a:r>
              <a:rPr lang="en-US" sz="2000" dirty="0" err="1">
                <a:solidFill>
                  <a:srgbClr val="002060"/>
                </a:solidFill>
                <a:latin typeface="Candara"/>
                <a:cs typeface="Calibri"/>
              </a:rPr>
              <a:t>Sarà</a:t>
            </a:r>
            <a:r>
              <a:rPr lang="en-US" sz="2000" dirty="0">
                <a:solidFill>
                  <a:srgbClr val="002060"/>
                </a:solidFill>
                <a:latin typeface="Candara"/>
                <a:cs typeface="Calibri"/>
              </a:rPr>
              <a:t> </a:t>
            </a:r>
            <a:r>
              <a:rPr lang="en-US" sz="2000" dirty="0" err="1">
                <a:solidFill>
                  <a:srgbClr val="002060"/>
                </a:solidFill>
                <a:latin typeface="Candara"/>
                <a:cs typeface="Calibri"/>
              </a:rPr>
              <a:t>inserito</a:t>
            </a:r>
            <a:r>
              <a:rPr lang="en-US" sz="2000" dirty="0">
                <a:solidFill>
                  <a:srgbClr val="002060"/>
                </a:solidFill>
                <a:latin typeface="Candara"/>
                <a:cs typeface="Calibri"/>
              </a:rPr>
              <a:t> </a:t>
            </a:r>
            <a:r>
              <a:rPr lang="en-US" sz="2000" dirty="0" err="1">
                <a:solidFill>
                  <a:srgbClr val="002060"/>
                </a:solidFill>
                <a:latin typeface="Candara"/>
                <a:cs typeface="Calibri"/>
              </a:rPr>
              <a:t>nel</a:t>
            </a:r>
            <a:r>
              <a:rPr lang="en-US" sz="2000" dirty="0">
                <a:solidFill>
                  <a:srgbClr val="002060"/>
                </a:solidFill>
                <a:latin typeface="Candara"/>
                <a:cs typeface="Calibri"/>
              </a:rPr>
              <a:t> </a:t>
            </a:r>
            <a:r>
              <a:rPr lang="en-US" sz="2000" dirty="0" err="1">
                <a:solidFill>
                  <a:srgbClr val="002060"/>
                </a:solidFill>
                <a:latin typeface="Candara"/>
                <a:cs typeface="Calibri"/>
              </a:rPr>
              <a:t>programma</a:t>
            </a:r>
            <a:r>
              <a:rPr lang="en-US" sz="2000" dirty="0">
                <a:solidFill>
                  <a:srgbClr val="002060"/>
                </a:solidFill>
                <a:latin typeface="Candara"/>
                <a:cs typeface="Calibri"/>
              </a:rPr>
              <a:t> in modo </a:t>
            </a:r>
            <a:r>
              <a:rPr lang="en-US" sz="2000" dirty="0" err="1">
                <a:solidFill>
                  <a:srgbClr val="002060"/>
                </a:solidFill>
                <a:latin typeface="Candara"/>
                <a:cs typeface="Calibri"/>
              </a:rPr>
              <a:t>che</a:t>
            </a:r>
            <a:r>
              <a:rPr lang="en-US" sz="2000" dirty="0">
                <a:solidFill>
                  <a:srgbClr val="002060"/>
                </a:solidFill>
                <a:latin typeface="Candara"/>
                <a:cs typeface="Calibri"/>
              </a:rPr>
              <a:t> tutti </a:t>
            </a:r>
            <a:r>
              <a:rPr lang="en-US" sz="2000" dirty="0" err="1">
                <a:solidFill>
                  <a:srgbClr val="002060"/>
                </a:solidFill>
                <a:latin typeface="Candara"/>
                <a:cs typeface="Calibri"/>
              </a:rPr>
              <a:t>possiate</a:t>
            </a:r>
            <a:r>
              <a:rPr lang="en-US" sz="2000" dirty="0">
                <a:solidFill>
                  <a:srgbClr val="002060"/>
                </a:solidFill>
                <a:latin typeface="Candara"/>
                <a:cs typeface="Calibri"/>
              </a:rPr>
              <a:t> </a:t>
            </a:r>
            <a:r>
              <a:rPr lang="en-US" sz="2000" dirty="0" err="1">
                <a:solidFill>
                  <a:srgbClr val="002060"/>
                </a:solidFill>
                <a:latin typeface="Candara"/>
                <a:cs typeface="Calibri"/>
              </a:rPr>
              <a:t>vederlo</a:t>
            </a:r>
            <a:r>
              <a:rPr lang="en-US" sz="2000" dirty="0">
                <a:solidFill>
                  <a:srgbClr val="002060"/>
                </a:solidFill>
                <a:latin typeface="Candara"/>
                <a:cs typeface="Calibri"/>
              </a:rPr>
              <a:t> </a:t>
            </a:r>
            <a:r>
              <a:rPr lang="en-US" sz="2000" dirty="0" err="1">
                <a:solidFill>
                  <a:srgbClr val="002060"/>
                </a:solidFill>
                <a:latin typeface="Candara"/>
                <a:cs typeface="Calibri"/>
              </a:rPr>
              <a:t>coi</a:t>
            </a:r>
            <a:r>
              <a:rPr lang="en-US" sz="2000" dirty="0">
                <a:solidFill>
                  <a:srgbClr val="002060"/>
                </a:solidFill>
                <a:latin typeface="Candara"/>
                <a:cs typeface="Calibri"/>
              </a:rPr>
              <a:t> </a:t>
            </a:r>
            <a:r>
              <a:rPr lang="en-US" sz="2000" dirty="0" err="1">
                <a:solidFill>
                  <a:srgbClr val="002060"/>
                </a:solidFill>
                <a:latin typeface="Candara"/>
                <a:cs typeface="Calibri"/>
              </a:rPr>
              <a:t>ragazzi</a:t>
            </a:r>
            <a:endParaRPr lang="en-US" sz="2000" dirty="0">
              <a:solidFill>
                <a:srgbClr val="002060"/>
              </a:solidFill>
              <a:latin typeface="Candara"/>
            </a:endParaRPr>
          </a:p>
        </p:txBody>
      </p:sp>
      <p:pic>
        <p:nvPicPr>
          <p:cNvPr id="4" name="Immagine 4" descr="Immagine che contiene testo&#10;&#10;Descrizione generata automaticamente">
            <a:extLst>
              <a:ext uri="{FF2B5EF4-FFF2-40B4-BE49-F238E27FC236}">
                <a16:creationId xmlns:a16="http://schemas.microsoft.com/office/drawing/2014/main" id="{73D74039-AB13-4BE3-8CE6-992BC856C0F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26762" y="4729505"/>
            <a:ext cx="4356705" cy="1937336"/>
          </a:xfrm>
          <a:prstGeom prst="rect">
            <a:avLst/>
          </a:prstGeom>
        </p:spPr>
      </p:pic>
      <p:pic>
        <p:nvPicPr>
          <p:cNvPr id="5" name="Immagine 5" descr="Immagine che contiene mappa&#10;&#10;Descrizione generata automaticamente">
            <a:extLst>
              <a:ext uri="{FF2B5EF4-FFF2-40B4-BE49-F238E27FC236}">
                <a16:creationId xmlns:a16="http://schemas.microsoft.com/office/drawing/2014/main" id="{DF5D0438-B14B-407F-985E-D5E1EB45087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78563" y="-105032"/>
            <a:ext cx="7644712" cy="76550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60633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>
            <a:extLst>
              <a:ext uri="{FF2B5EF4-FFF2-40B4-BE49-F238E27FC236}">
                <a16:creationId xmlns:a16="http://schemas.microsoft.com/office/drawing/2014/main" id="{42228B3D-9D3E-4F00-866F-B832CB84FCEF}"/>
              </a:ext>
            </a:extLst>
          </p:cNvPr>
          <p:cNvSpPr txBox="1"/>
          <p:nvPr/>
        </p:nvSpPr>
        <p:spPr>
          <a:xfrm>
            <a:off x="4544530" y="2042062"/>
            <a:ext cx="7149546" cy="3077766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3600" b="1" dirty="0" err="1">
                <a:solidFill>
                  <a:schemeClr val="accent6">
                    <a:lumMod val="75000"/>
                  </a:schemeClr>
                </a:solidFill>
                <a:latin typeface="Candara"/>
                <a:cs typeface="Calibri"/>
              </a:rPr>
              <a:t>Liberatorie</a:t>
            </a:r>
            <a:endParaRPr lang="en-US" sz="2000" dirty="0" err="1">
              <a:solidFill>
                <a:schemeClr val="accent6">
                  <a:lumMod val="75000"/>
                </a:schemeClr>
              </a:solidFill>
              <a:latin typeface="Candara"/>
              <a:cs typeface="Calibri"/>
            </a:endParaRPr>
          </a:p>
          <a:p>
            <a:br>
              <a:rPr lang="en-US" dirty="0">
                <a:latin typeface="Candara"/>
              </a:rPr>
            </a:br>
            <a:r>
              <a:rPr lang="en-US" sz="2000" dirty="0" err="1">
                <a:solidFill>
                  <a:srgbClr val="002060"/>
                </a:solidFill>
                <a:latin typeface="Candara"/>
                <a:cs typeface="Calibri"/>
              </a:rPr>
              <a:t>Consenso</a:t>
            </a:r>
            <a:r>
              <a:rPr lang="en-US" sz="2000" dirty="0">
                <a:solidFill>
                  <a:srgbClr val="002060"/>
                </a:solidFill>
                <a:latin typeface="Candara"/>
                <a:cs typeface="Calibri"/>
              </a:rPr>
              <a:t> </a:t>
            </a:r>
            <a:r>
              <a:rPr lang="en-US" sz="2000" dirty="0" err="1">
                <a:solidFill>
                  <a:srgbClr val="002060"/>
                </a:solidFill>
                <a:latin typeface="Candara"/>
                <a:cs typeface="Calibri"/>
              </a:rPr>
              <a:t>dei</a:t>
            </a:r>
            <a:r>
              <a:rPr lang="en-US" sz="2000" dirty="0">
                <a:solidFill>
                  <a:srgbClr val="002060"/>
                </a:solidFill>
                <a:latin typeface="Candara"/>
                <a:cs typeface="Calibri"/>
              </a:rPr>
              <a:t> </a:t>
            </a:r>
            <a:r>
              <a:rPr lang="en-US" sz="2000" dirty="0" err="1">
                <a:solidFill>
                  <a:srgbClr val="002060"/>
                </a:solidFill>
                <a:latin typeface="Candara"/>
                <a:cs typeface="Calibri"/>
              </a:rPr>
              <a:t>genitori</a:t>
            </a:r>
            <a:r>
              <a:rPr lang="en-US" sz="2000" dirty="0">
                <a:solidFill>
                  <a:srgbClr val="002060"/>
                </a:solidFill>
                <a:latin typeface="Candara"/>
                <a:cs typeface="Calibri"/>
              </a:rPr>
              <a:t> per la </a:t>
            </a:r>
            <a:r>
              <a:rPr lang="en-US" sz="2000" dirty="0" err="1">
                <a:solidFill>
                  <a:srgbClr val="002060"/>
                </a:solidFill>
                <a:latin typeface="Candara"/>
                <a:cs typeface="Calibri"/>
              </a:rPr>
              <a:t>partecipazione</a:t>
            </a:r>
            <a:r>
              <a:rPr lang="en-US" sz="2000" dirty="0">
                <a:solidFill>
                  <a:srgbClr val="002060"/>
                </a:solidFill>
                <a:latin typeface="Candara"/>
                <a:cs typeface="Calibri"/>
              </a:rPr>
              <a:t> </a:t>
            </a:r>
            <a:r>
              <a:rPr lang="en-US" sz="2000" dirty="0" err="1">
                <a:solidFill>
                  <a:srgbClr val="002060"/>
                </a:solidFill>
                <a:latin typeface="Candara"/>
                <a:cs typeface="Calibri"/>
              </a:rPr>
              <a:t>dei</a:t>
            </a:r>
            <a:r>
              <a:rPr lang="en-US" sz="2000" dirty="0">
                <a:solidFill>
                  <a:srgbClr val="002060"/>
                </a:solidFill>
                <a:latin typeface="Candara"/>
                <a:cs typeface="Calibri"/>
              </a:rPr>
              <a:t> </a:t>
            </a:r>
            <a:r>
              <a:rPr lang="en-US" sz="2000" dirty="0" err="1">
                <a:solidFill>
                  <a:srgbClr val="002060"/>
                </a:solidFill>
                <a:latin typeface="Candara"/>
                <a:cs typeface="Calibri"/>
              </a:rPr>
              <a:t>minori</a:t>
            </a:r>
            <a:endParaRPr lang="en-US" sz="2000" dirty="0">
              <a:solidFill>
                <a:srgbClr val="002060"/>
              </a:solidFill>
              <a:latin typeface="Candara"/>
              <a:cs typeface="Calibri"/>
            </a:endParaRPr>
          </a:p>
          <a:p>
            <a:r>
              <a:rPr lang="en-US" sz="2000" dirty="0">
                <a:solidFill>
                  <a:srgbClr val="002060"/>
                </a:solidFill>
                <a:latin typeface="Candara"/>
                <a:cs typeface="Calibri"/>
              </a:rPr>
              <a:t>(in </a:t>
            </a:r>
            <a:r>
              <a:rPr lang="en-US" sz="2000" dirty="0" err="1">
                <a:solidFill>
                  <a:srgbClr val="002060"/>
                </a:solidFill>
                <a:latin typeface="Candara"/>
                <a:cs typeface="Calibri"/>
              </a:rPr>
              <a:t>presenza</a:t>
            </a:r>
            <a:r>
              <a:rPr lang="en-US" sz="2000" dirty="0">
                <a:solidFill>
                  <a:srgbClr val="002060"/>
                </a:solidFill>
                <a:latin typeface="Candara"/>
                <a:cs typeface="Calibri"/>
              </a:rPr>
              <a:t> o </a:t>
            </a:r>
            <a:r>
              <a:rPr lang="en-US" sz="2000" dirty="0" err="1">
                <a:solidFill>
                  <a:srgbClr val="002060"/>
                </a:solidFill>
                <a:latin typeface="Candara"/>
                <a:cs typeface="Calibri"/>
              </a:rPr>
              <a:t>su</a:t>
            </a:r>
            <a:r>
              <a:rPr lang="en-US" sz="2000" dirty="0">
                <a:solidFill>
                  <a:srgbClr val="002060"/>
                </a:solidFill>
                <a:latin typeface="Candara"/>
                <a:cs typeface="Calibri"/>
              </a:rPr>
              <a:t> </a:t>
            </a:r>
            <a:r>
              <a:rPr lang="en-US" sz="2000" dirty="0" err="1">
                <a:solidFill>
                  <a:srgbClr val="002060"/>
                </a:solidFill>
                <a:latin typeface="Candara"/>
                <a:cs typeface="Calibri"/>
              </a:rPr>
              <a:t>piattaforma</a:t>
            </a:r>
            <a:r>
              <a:rPr lang="en-US" sz="2000" dirty="0">
                <a:solidFill>
                  <a:srgbClr val="002060"/>
                </a:solidFill>
                <a:latin typeface="Candara"/>
                <a:cs typeface="Calibri"/>
              </a:rPr>
              <a:t> online).</a:t>
            </a:r>
          </a:p>
          <a:p>
            <a:endParaRPr lang="en-US" sz="2000" dirty="0">
              <a:solidFill>
                <a:srgbClr val="002060"/>
              </a:solidFill>
              <a:latin typeface="Candara"/>
              <a:cs typeface="Calibri"/>
            </a:endParaRPr>
          </a:p>
          <a:p>
            <a:r>
              <a:rPr lang="en-US" sz="2000" dirty="0">
                <a:solidFill>
                  <a:srgbClr val="002060"/>
                </a:solidFill>
                <a:latin typeface="Candara"/>
                <a:cs typeface="Calibri"/>
              </a:rPr>
              <a:t>Per </a:t>
            </a:r>
            <a:r>
              <a:rPr lang="en-US" sz="2000" dirty="0" err="1">
                <a:solidFill>
                  <a:srgbClr val="002060"/>
                </a:solidFill>
                <a:latin typeface="Candara"/>
                <a:cs typeface="Calibri"/>
              </a:rPr>
              <a:t>i</a:t>
            </a:r>
            <a:r>
              <a:rPr lang="en-US" sz="2000" dirty="0">
                <a:solidFill>
                  <a:srgbClr val="002060"/>
                </a:solidFill>
                <a:latin typeface="Candara"/>
                <a:cs typeface="Calibri"/>
              </a:rPr>
              <a:t> </a:t>
            </a:r>
            <a:r>
              <a:rPr lang="en-US" sz="2000" dirty="0" err="1">
                <a:solidFill>
                  <a:srgbClr val="002060"/>
                </a:solidFill>
                <a:latin typeface="Candara"/>
                <a:cs typeface="Calibri"/>
              </a:rPr>
              <a:t>contributi</a:t>
            </a:r>
            <a:r>
              <a:rPr lang="en-US" sz="2000" dirty="0">
                <a:solidFill>
                  <a:srgbClr val="002060"/>
                </a:solidFill>
                <a:latin typeface="Candara"/>
                <a:cs typeface="Calibri"/>
              </a:rPr>
              <a:t> </a:t>
            </a:r>
            <a:r>
              <a:rPr lang="en-US" sz="2000" dirty="0" err="1">
                <a:solidFill>
                  <a:srgbClr val="002060"/>
                </a:solidFill>
                <a:latin typeface="Candara"/>
                <a:cs typeface="Calibri"/>
              </a:rPr>
              <a:t>che</a:t>
            </a:r>
            <a:r>
              <a:rPr lang="en-US" sz="2000" dirty="0">
                <a:solidFill>
                  <a:srgbClr val="002060"/>
                </a:solidFill>
                <a:latin typeface="Candara"/>
                <a:cs typeface="Calibri"/>
              </a:rPr>
              <a:t> </a:t>
            </a:r>
            <a:r>
              <a:rPr lang="en-US" sz="2000" dirty="0" err="1">
                <a:solidFill>
                  <a:srgbClr val="002060"/>
                </a:solidFill>
                <a:latin typeface="Candara"/>
                <a:cs typeface="Calibri"/>
              </a:rPr>
              <a:t>verranno</a:t>
            </a:r>
            <a:r>
              <a:rPr lang="en-US" sz="2000" dirty="0">
                <a:solidFill>
                  <a:srgbClr val="002060"/>
                </a:solidFill>
                <a:latin typeface="Candara"/>
                <a:cs typeface="Calibri"/>
              </a:rPr>
              <a:t> </a:t>
            </a:r>
            <a:r>
              <a:rPr lang="en-US" sz="2000" dirty="0" err="1">
                <a:solidFill>
                  <a:srgbClr val="002060"/>
                </a:solidFill>
                <a:latin typeface="Candara"/>
                <a:cs typeface="Calibri"/>
              </a:rPr>
              <a:t>pubblicati</a:t>
            </a:r>
            <a:r>
              <a:rPr lang="en-US" sz="2000" dirty="0">
                <a:solidFill>
                  <a:srgbClr val="002060"/>
                </a:solidFill>
                <a:latin typeface="Candara"/>
                <a:cs typeface="Calibri"/>
              </a:rPr>
              <a:t> </a:t>
            </a:r>
            <a:r>
              <a:rPr lang="en-US" sz="2000" dirty="0" err="1">
                <a:solidFill>
                  <a:srgbClr val="002060"/>
                </a:solidFill>
                <a:latin typeface="Candara"/>
                <a:cs typeface="Calibri"/>
              </a:rPr>
              <a:t>attraverso</a:t>
            </a:r>
            <a:r>
              <a:rPr lang="en-US" sz="2000" dirty="0">
                <a:solidFill>
                  <a:srgbClr val="002060"/>
                </a:solidFill>
                <a:latin typeface="Candara"/>
                <a:cs typeface="Calibri"/>
              </a:rPr>
              <a:t> le </a:t>
            </a:r>
            <a:r>
              <a:rPr lang="en-US" sz="2000" dirty="0" err="1">
                <a:solidFill>
                  <a:srgbClr val="002060"/>
                </a:solidFill>
                <a:latin typeface="Candara"/>
                <a:cs typeface="Calibri"/>
              </a:rPr>
              <a:t>piattaforme</a:t>
            </a:r>
            <a:r>
              <a:rPr lang="en-US" sz="2000" dirty="0">
                <a:solidFill>
                  <a:srgbClr val="002060"/>
                </a:solidFill>
                <a:latin typeface="Candara"/>
                <a:cs typeface="Calibri"/>
              </a:rPr>
              <a:t> e </a:t>
            </a:r>
            <a:r>
              <a:rPr lang="en-US" sz="2000" dirty="0" err="1">
                <a:solidFill>
                  <a:srgbClr val="002060"/>
                </a:solidFill>
                <a:latin typeface="Candara"/>
                <a:cs typeface="Calibri"/>
              </a:rPr>
              <a:t>i</a:t>
            </a:r>
            <a:r>
              <a:rPr lang="en-US" sz="2000" dirty="0">
                <a:solidFill>
                  <a:srgbClr val="002060"/>
                </a:solidFill>
                <a:latin typeface="Candara"/>
                <a:cs typeface="Calibri"/>
              </a:rPr>
              <a:t> social del Centro Internazionale Gen3/</a:t>
            </a:r>
            <a:r>
              <a:rPr lang="en-US" sz="2000" dirty="0" err="1">
                <a:solidFill>
                  <a:srgbClr val="002060"/>
                </a:solidFill>
                <a:latin typeface="Candara"/>
                <a:cs typeface="Calibri"/>
              </a:rPr>
              <a:t>RpU</a:t>
            </a:r>
            <a:r>
              <a:rPr lang="en-US" sz="2000" dirty="0">
                <a:solidFill>
                  <a:srgbClr val="002060"/>
                </a:solidFill>
                <a:latin typeface="Candara"/>
                <a:cs typeface="Calibri"/>
              </a:rPr>
              <a:t> </a:t>
            </a:r>
            <a:r>
              <a:rPr lang="en-US" sz="2000" dirty="0" err="1">
                <a:solidFill>
                  <a:srgbClr val="002060"/>
                </a:solidFill>
                <a:latin typeface="Candara"/>
                <a:cs typeface="Calibri"/>
              </a:rPr>
              <a:t>inviare</a:t>
            </a:r>
            <a:r>
              <a:rPr lang="en-US" sz="2000" dirty="0">
                <a:solidFill>
                  <a:srgbClr val="002060"/>
                </a:solidFill>
                <a:latin typeface="Candara"/>
                <a:cs typeface="Calibri"/>
              </a:rPr>
              <a:t> a centrogen3.rpu@focolare.org</a:t>
            </a:r>
            <a:endParaRPr lang="en-US" sz="2000" dirty="0">
              <a:solidFill>
                <a:srgbClr val="002060"/>
              </a:solidFill>
              <a:latin typeface="Candara"/>
            </a:endParaRPr>
          </a:p>
          <a:p>
            <a:r>
              <a:rPr lang="en-US" sz="2000" dirty="0" err="1">
                <a:solidFill>
                  <a:srgbClr val="002060"/>
                </a:solidFill>
                <a:latin typeface="Candara"/>
                <a:cs typeface="Calibri"/>
              </a:rPr>
              <a:t>l’apposite</a:t>
            </a:r>
            <a:r>
              <a:rPr lang="en-US" sz="2000" dirty="0">
                <a:solidFill>
                  <a:srgbClr val="002060"/>
                </a:solidFill>
                <a:latin typeface="Candara"/>
              </a:rPr>
              <a:t> </a:t>
            </a:r>
            <a:r>
              <a:rPr lang="en-US" sz="2000" dirty="0" err="1">
                <a:solidFill>
                  <a:srgbClr val="002060"/>
                </a:solidFill>
                <a:latin typeface="Candara"/>
                <a:cs typeface="Calibri"/>
              </a:rPr>
              <a:t>liberatoria</a:t>
            </a:r>
            <a:r>
              <a:rPr lang="en-US" sz="2000" dirty="0">
                <a:solidFill>
                  <a:srgbClr val="002060"/>
                </a:solidFill>
                <a:latin typeface="Candara"/>
                <a:cs typeface="Calibri"/>
              </a:rPr>
              <a:t> </a:t>
            </a:r>
            <a:r>
              <a:rPr lang="en-US" sz="2000" dirty="0" err="1">
                <a:solidFill>
                  <a:srgbClr val="002060"/>
                </a:solidFill>
                <a:latin typeface="Candara"/>
                <a:cs typeface="Calibri"/>
              </a:rPr>
              <a:t>firmata</a:t>
            </a:r>
            <a:r>
              <a:rPr lang="en-US" sz="2000" dirty="0">
                <a:solidFill>
                  <a:srgbClr val="002060"/>
                </a:solidFill>
                <a:latin typeface="Candara"/>
                <a:cs typeface="Calibri"/>
              </a:rPr>
              <a:t> da tutti e due </a:t>
            </a:r>
            <a:r>
              <a:rPr lang="en-US" sz="2000" dirty="0" err="1">
                <a:solidFill>
                  <a:srgbClr val="002060"/>
                </a:solidFill>
                <a:latin typeface="Candara"/>
                <a:cs typeface="Calibri"/>
              </a:rPr>
              <a:t>i</a:t>
            </a:r>
            <a:r>
              <a:rPr lang="en-US" sz="2000" dirty="0">
                <a:solidFill>
                  <a:srgbClr val="002060"/>
                </a:solidFill>
                <a:latin typeface="Candara"/>
                <a:cs typeface="Calibri"/>
              </a:rPr>
              <a:t> </a:t>
            </a:r>
            <a:r>
              <a:rPr lang="en-US" sz="2000" dirty="0" err="1">
                <a:solidFill>
                  <a:srgbClr val="002060"/>
                </a:solidFill>
                <a:latin typeface="Candara"/>
                <a:cs typeface="Calibri"/>
              </a:rPr>
              <a:t>genitori</a:t>
            </a:r>
            <a:r>
              <a:rPr lang="en-US" sz="2000" dirty="0">
                <a:solidFill>
                  <a:srgbClr val="002060"/>
                </a:solidFill>
                <a:latin typeface="Candara"/>
                <a:cs typeface="Calibri"/>
              </a:rPr>
              <a:t>.</a:t>
            </a:r>
          </a:p>
        </p:txBody>
      </p:sp>
      <p:pic>
        <p:nvPicPr>
          <p:cNvPr id="4" name="Immagine 5" descr="Immagine che contiene mappa&#10;&#10;Descrizione generata automaticamente">
            <a:extLst>
              <a:ext uri="{FF2B5EF4-FFF2-40B4-BE49-F238E27FC236}">
                <a16:creationId xmlns:a16="http://schemas.microsoft.com/office/drawing/2014/main" id="{FC2A3693-CE64-4410-B190-35E554978A1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320" y="708455"/>
            <a:ext cx="5818000" cy="5828297"/>
          </a:xfrm>
          <a:prstGeom prst="rect">
            <a:avLst/>
          </a:prstGeom>
        </p:spPr>
      </p:pic>
      <p:pic>
        <p:nvPicPr>
          <p:cNvPr id="6" name="Immagine 4" descr="Immagine che contiene testo&#10;&#10;Descrizione generata automaticamente">
            <a:extLst>
              <a:ext uri="{FF2B5EF4-FFF2-40B4-BE49-F238E27FC236}">
                <a16:creationId xmlns:a16="http://schemas.microsoft.com/office/drawing/2014/main" id="{8EB5EBA3-0E4C-486F-AA6F-06B13650090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5447" y="5324491"/>
            <a:ext cx="2905774" cy="12901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22802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>
            <a:extLst>
              <a:ext uri="{FF2B5EF4-FFF2-40B4-BE49-F238E27FC236}">
                <a16:creationId xmlns:a16="http://schemas.microsoft.com/office/drawing/2014/main" id="{708F5999-DF13-40AF-A609-7E6EDBDD4439}"/>
              </a:ext>
            </a:extLst>
          </p:cNvPr>
          <p:cNvSpPr txBox="1"/>
          <p:nvPr/>
        </p:nvSpPr>
        <p:spPr>
          <a:xfrm>
            <a:off x="1600700" y="616582"/>
            <a:ext cx="9656415" cy="181588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3600" b="1" dirty="0" err="1">
                <a:solidFill>
                  <a:srgbClr val="FF7C00"/>
                </a:solidFill>
                <a:latin typeface="Candara"/>
                <a:cs typeface="Calibri"/>
              </a:rPr>
              <a:t>Interazione</a:t>
            </a:r>
            <a:r>
              <a:rPr lang="en-US" sz="3600" b="1" dirty="0">
                <a:solidFill>
                  <a:srgbClr val="FF7C00"/>
                </a:solidFill>
                <a:latin typeface="Candara"/>
                <a:cs typeface="Calibri"/>
              </a:rPr>
              <a:t> </a:t>
            </a:r>
            <a:r>
              <a:rPr lang="en-US" sz="3600" b="1" dirty="0" err="1">
                <a:solidFill>
                  <a:srgbClr val="FF7C00"/>
                </a:solidFill>
                <a:latin typeface="Candara"/>
                <a:cs typeface="Calibri"/>
              </a:rPr>
              <a:t>tra</a:t>
            </a:r>
            <a:r>
              <a:rPr lang="en-US" sz="3600" b="1" dirty="0">
                <a:solidFill>
                  <a:srgbClr val="FF7C00"/>
                </a:solidFill>
                <a:latin typeface="Candara"/>
                <a:cs typeface="Calibri"/>
              </a:rPr>
              <a:t> </a:t>
            </a:r>
            <a:r>
              <a:rPr lang="en-US" sz="3600" b="1" dirty="0" err="1">
                <a:solidFill>
                  <a:srgbClr val="FF7C00"/>
                </a:solidFill>
                <a:latin typeface="Candara"/>
                <a:cs typeface="Calibri"/>
              </a:rPr>
              <a:t>i</a:t>
            </a:r>
            <a:r>
              <a:rPr lang="en-US" sz="3600" b="1" dirty="0">
                <a:solidFill>
                  <a:srgbClr val="FF7C00"/>
                </a:solidFill>
                <a:latin typeface="Candara"/>
                <a:cs typeface="Calibri"/>
              </a:rPr>
              <a:t> </a:t>
            </a:r>
            <a:r>
              <a:rPr lang="en-US" sz="3600" b="1" dirty="0" err="1">
                <a:solidFill>
                  <a:srgbClr val="FF7C00"/>
                </a:solidFill>
                <a:latin typeface="Candara"/>
                <a:cs typeface="Calibri"/>
              </a:rPr>
              <a:t>ragazzi</a:t>
            </a:r>
            <a:endParaRPr lang="en-US" sz="2000" dirty="0">
              <a:solidFill>
                <a:srgbClr val="FF7C00"/>
              </a:solidFill>
              <a:latin typeface="Calibri" panose="020F0502020204030204"/>
              <a:cs typeface="Calibri"/>
            </a:endParaRPr>
          </a:p>
          <a:p>
            <a:br>
              <a:rPr lang="en-US" dirty="0">
                <a:latin typeface="Candara"/>
              </a:rPr>
            </a:br>
            <a:r>
              <a:rPr lang="en-US" sz="2000" dirty="0">
                <a:solidFill>
                  <a:srgbClr val="002060"/>
                </a:solidFill>
                <a:latin typeface="Candara"/>
                <a:cs typeface="Times New Roman"/>
              </a:rPr>
              <a:t> </a:t>
            </a:r>
            <a:r>
              <a:rPr lang="en-US" sz="2000" b="1" dirty="0" err="1">
                <a:solidFill>
                  <a:srgbClr val="002060"/>
                </a:solidFill>
                <a:latin typeface="Candara"/>
                <a:cs typeface="Calibri"/>
              </a:rPr>
              <a:t>L'interazione</a:t>
            </a:r>
            <a:r>
              <a:rPr lang="en-US" sz="2000" dirty="0">
                <a:solidFill>
                  <a:srgbClr val="002060"/>
                </a:solidFill>
                <a:latin typeface="Candara"/>
                <a:cs typeface="Calibri"/>
              </a:rPr>
              <a:t> </a:t>
            </a:r>
            <a:r>
              <a:rPr lang="en-US" sz="2000" dirty="0" err="1">
                <a:solidFill>
                  <a:srgbClr val="002060"/>
                </a:solidFill>
                <a:latin typeface="Candara"/>
                <a:cs typeface="Calibri"/>
              </a:rPr>
              <a:t>tra</a:t>
            </a:r>
            <a:r>
              <a:rPr lang="en-US" sz="2000" dirty="0">
                <a:solidFill>
                  <a:srgbClr val="002060"/>
                </a:solidFill>
                <a:latin typeface="Candara"/>
                <a:cs typeface="Calibri"/>
              </a:rPr>
              <a:t> </a:t>
            </a:r>
            <a:r>
              <a:rPr lang="en-US" sz="2000" dirty="0" err="1">
                <a:solidFill>
                  <a:srgbClr val="002060"/>
                </a:solidFill>
                <a:latin typeface="Candara"/>
                <a:cs typeface="Calibri"/>
              </a:rPr>
              <a:t>i</a:t>
            </a:r>
            <a:r>
              <a:rPr lang="en-US" sz="2000" dirty="0">
                <a:solidFill>
                  <a:srgbClr val="002060"/>
                </a:solidFill>
                <a:latin typeface="Candara"/>
                <a:cs typeface="Calibri"/>
              </a:rPr>
              <a:t> </a:t>
            </a:r>
            <a:r>
              <a:rPr lang="en-US" sz="2000" dirty="0" err="1">
                <a:solidFill>
                  <a:srgbClr val="002060"/>
                </a:solidFill>
                <a:latin typeface="Candara"/>
                <a:cs typeface="Calibri"/>
              </a:rPr>
              <a:t>ragazzi</a:t>
            </a:r>
            <a:r>
              <a:rPr lang="en-US" sz="2000" dirty="0">
                <a:solidFill>
                  <a:srgbClr val="002060"/>
                </a:solidFill>
                <a:latin typeface="Candara"/>
                <a:cs typeface="Calibri"/>
              </a:rPr>
              <a:t> ci </a:t>
            </a:r>
            <a:r>
              <a:rPr lang="en-US" sz="2000" dirty="0" err="1">
                <a:solidFill>
                  <a:srgbClr val="002060"/>
                </a:solidFill>
                <a:latin typeface="Candara"/>
                <a:cs typeface="Calibri"/>
              </a:rPr>
              <a:t>sembra</a:t>
            </a:r>
            <a:r>
              <a:rPr lang="en-US" sz="2000" dirty="0">
                <a:solidFill>
                  <a:srgbClr val="002060"/>
                </a:solidFill>
                <a:latin typeface="Candara"/>
                <a:cs typeface="Calibri"/>
              </a:rPr>
              <a:t> </a:t>
            </a:r>
            <a:r>
              <a:rPr lang="en-US" sz="2000" dirty="0" err="1">
                <a:solidFill>
                  <a:srgbClr val="002060"/>
                </a:solidFill>
                <a:latin typeface="Candara"/>
                <a:cs typeface="Calibri"/>
              </a:rPr>
              <a:t>l’esperienza</a:t>
            </a:r>
            <a:r>
              <a:rPr lang="en-US" sz="2000" dirty="0">
                <a:solidFill>
                  <a:srgbClr val="002060"/>
                </a:solidFill>
                <a:latin typeface="Candara"/>
                <a:cs typeface="Calibri"/>
              </a:rPr>
              <a:t> </a:t>
            </a:r>
            <a:r>
              <a:rPr lang="en-US" sz="2000" b="1" dirty="0" err="1">
                <a:solidFill>
                  <a:srgbClr val="002060"/>
                </a:solidFill>
                <a:latin typeface="Candara"/>
                <a:cs typeface="Calibri"/>
              </a:rPr>
              <a:t>fondamentale</a:t>
            </a:r>
            <a:r>
              <a:rPr lang="en-US" sz="2000" b="1" dirty="0">
                <a:solidFill>
                  <a:srgbClr val="002060"/>
                </a:solidFill>
                <a:latin typeface="Candara"/>
                <a:cs typeface="Calibri"/>
              </a:rPr>
              <a:t> di Hombre Mundo</a:t>
            </a:r>
            <a:r>
              <a:rPr lang="en-US" sz="2000" dirty="0">
                <a:solidFill>
                  <a:srgbClr val="002060"/>
                </a:solidFill>
                <a:latin typeface="Candara"/>
                <a:cs typeface="Calibri"/>
              </a:rPr>
              <a:t> </a:t>
            </a:r>
            <a:endParaRPr lang="en-US" sz="2000" dirty="0">
              <a:solidFill>
                <a:srgbClr val="002060"/>
              </a:solidFill>
              <a:latin typeface="Calibri" panose="020F0502020204030204"/>
              <a:cs typeface="Calibri"/>
            </a:endParaRPr>
          </a:p>
          <a:p>
            <a:r>
              <a:rPr lang="en-US" sz="2000" dirty="0">
                <a:solidFill>
                  <a:srgbClr val="002060"/>
                </a:solidFill>
                <a:latin typeface="Candara"/>
                <a:cs typeface="Calibri"/>
              </a:rPr>
              <a:t>      (lo </a:t>
            </a:r>
            <a:r>
              <a:rPr lang="en-US" sz="2000" dirty="0" err="1">
                <a:solidFill>
                  <a:srgbClr val="002060"/>
                </a:solidFill>
                <a:latin typeface="Candara"/>
                <a:cs typeface="Calibri"/>
              </a:rPr>
              <a:t>viviamo</a:t>
            </a:r>
            <a:r>
              <a:rPr lang="en-US" sz="2000" dirty="0">
                <a:solidFill>
                  <a:srgbClr val="002060"/>
                </a:solidFill>
                <a:latin typeface="Candara"/>
                <a:cs typeface="Calibri"/>
              </a:rPr>
              <a:t> </a:t>
            </a:r>
            <a:r>
              <a:rPr lang="en-US" sz="2000" dirty="0" err="1">
                <a:solidFill>
                  <a:srgbClr val="002060"/>
                </a:solidFill>
                <a:latin typeface="Candara"/>
                <a:cs typeface="Calibri"/>
              </a:rPr>
              <a:t>già</a:t>
            </a:r>
            <a:r>
              <a:rPr lang="en-US" sz="2000" dirty="0">
                <a:solidFill>
                  <a:srgbClr val="002060"/>
                </a:solidFill>
                <a:latin typeface="Candara"/>
                <a:cs typeface="Calibri"/>
              </a:rPr>
              <a:t> </a:t>
            </a:r>
            <a:r>
              <a:rPr lang="en-US" sz="2000" dirty="0" err="1">
                <a:solidFill>
                  <a:srgbClr val="002060"/>
                </a:solidFill>
                <a:latin typeface="Candara"/>
                <a:cs typeface="Calibri"/>
              </a:rPr>
              <a:t>nei</a:t>
            </a:r>
            <a:r>
              <a:rPr lang="en-US" sz="2000" dirty="0">
                <a:solidFill>
                  <a:srgbClr val="002060"/>
                </a:solidFill>
                <a:latin typeface="Candara"/>
                <a:cs typeface="Calibri"/>
              </a:rPr>
              <a:t> </a:t>
            </a:r>
            <a:r>
              <a:rPr lang="en-US" sz="2000" dirty="0" err="1">
                <a:solidFill>
                  <a:srgbClr val="002060"/>
                </a:solidFill>
                <a:latin typeface="Candara"/>
                <a:cs typeface="Calibri"/>
              </a:rPr>
              <a:t>vari</a:t>
            </a:r>
            <a:r>
              <a:rPr lang="en-US" sz="2000" dirty="0">
                <a:solidFill>
                  <a:srgbClr val="002060"/>
                </a:solidFill>
                <a:latin typeface="Candara"/>
                <a:cs typeface="Calibri"/>
              </a:rPr>
              <a:t> </a:t>
            </a:r>
            <a:r>
              <a:rPr lang="en-US" sz="2000" dirty="0" err="1">
                <a:solidFill>
                  <a:srgbClr val="002060"/>
                </a:solidFill>
                <a:latin typeface="Candara"/>
                <a:cs typeface="Calibri"/>
              </a:rPr>
              <a:t>Gruppi</a:t>
            </a:r>
            <a:r>
              <a:rPr lang="en-US" sz="2000" dirty="0">
                <a:solidFill>
                  <a:srgbClr val="002060"/>
                </a:solidFill>
                <a:latin typeface="Candara"/>
                <a:cs typeface="Calibri"/>
              </a:rPr>
              <a:t> di </a:t>
            </a:r>
            <a:r>
              <a:rPr lang="en-US" sz="2000" dirty="0" err="1">
                <a:solidFill>
                  <a:srgbClr val="002060"/>
                </a:solidFill>
                <a:latin typeface="Candara"/>
                <a:cs typeface="Calibri"/>
              </a:rPr>
              <a:t>Lavoro</a:t>
            </a:r>
            <a:r>
              <a:rPr lang="en-US" sz="2000" dirty="0">
                <a:solidFill>
                  <a:srgbClr val="002060"/>
                </a:solidFill>
                <a:latin typeface="Candara"/>
                <a:cs typeface="Calibri"/>
              </a:rPr>
              <a:t>)</a:t>
            </a:r>
            <a:endParaRPr lang="en-US" sz="2000" dirty="0">
              <a:solidFill>
                <a:srgbClr val="002060"/>
              </a:solidFill>
              <a:latin typeface="Calibri" panose="020F0502020204030204"/>
              <a:cs typeface="Calibri" panose="020F0502020204030204"/>
            </a:endParaRPr>
          </a:p>
          <a:p>
            <a:endParaRPr lang="en-US" dirty="0">
              <a:cs typeface="Calibri"/>
            </a:endParaRP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F554BFC8-C429-455E-883D-662A965CD3A4}"/>
              </a:ext>
            </a:extLst>
          </p:cNvPr>
          <p:cNvSpPr txBox="1"/>
          <p:nvPr/>
        </p:nvSpPr>
        <p:spPr>
          <a:xfrm>
            <a:off x="3703689" y="2652061"/>
            <a:ext cx="6437838" cy="3600986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000" dirty="0">
                <a:solidFill>
                  <a:srgbClr val="002060"/>
                </a:solidFill>
                <a:latin typeface="Candara"/>
                <a:cs typeface="Arial"/>
              </a:rPr>
              <a:t>●</a:t>
            </a:r>
            <a:r>
              <a:rPr lang="en-US" sz="2000" dirty="0">
                <a:solidFill>
                  <a:srgbClr val="002060"/>
                </a:solidFill>
                <a:latin typeface="Candara"/>
                <a:cs typeface="Times New Roman"/>
              </a:rPr>
              <a:t>  </a:t>
            </a:r>
            <a:r>
              <a:rPr lang="en-US" sz="2800" b="1" dirty="0" err="1">
                <a:solidFill>
                  <a:srgbClr val="FF7C00"/>
                </a:solidFill>
                <a:latin typeface="Candara"/>
                <a:cs typeface="Calibri"/>
              </a:rPr>
              <a:t>Gemellaggi</a:t>
            </a:r>
            <a:r>
              <a:rPr lang="en-US" sz="2800" b="1" dirty="0">
                <a:solidFill>
                  <a:srgbClr val="002060"/>
                </a:solidFill>
                <a:latin typeface="Candara"/>
                <a:cs typeface="Calibri"/>
              </a:rPr>
              <a:t> </a:t>
            </a:r>
            <a:r>
              <a:rPr lang="en-US" sz="2800" dirty="0">
                <a:solidFill>
                  <a:srgbClr val="002060"/>
                </a:solidFill>
                <a:latin typeface="Candara"/>
                <a:cs typeface="Calibri"/>
              </a:rPr>
              <a:t> </a:t>
            </a:r>
            <a:br>
              <a:rPr lang="en-US" dirty="0"/>
            </a:br>
            <a:r>
              <a:rPr lang="en-US" sz="2000" dirty="0">
                <a:solidFill>
                  <a:srgbClr val="002060"/>
                </a:solidFill>
                <a:latin typeface="Candara"/>
                <a:cs typeface="Arial"/>
              </a:rPr>
              <a:t>     </a:t>
            </a:r>
            <a:r>
              <a:rPr lang="en-US" sz="2000" dirty="0">
                <a:solidFill>
                  <a:srgbClr val="002060"/>
                </a:solidFill>
                <a:latin typeface="Candara"/>
                <a:cs typeface="Times New Roman"/>
              </a:rPr>
              <a:t>  </a:t>
            </a:r>
            <a:r>
              <a:rPr lang="en-US" sz="2000" dirty="0" err="1">
                <a:solidFill>
                  <a:srgbClr val="002060"/>
                </a:solidFill>
                <a:latin typeface="Candara"/>
                <a:cs typeface="Calibri"/>
              </a:rPr>
              <a:t>sul</a:t>
            </a:r>
            <a:r>
              <a:rPr lang="en-US" sz="2000" dirty="0">
                <a:solidFill>
                  <a:srgbClr val="002060"/>
                </a:solidFill>
                <a:latin typeface="Candara"/>
                <a:cs typeface="Calibri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Padlet</a:t>
            </a:r>
            <a:r>
              <a:rPr lang="en-US" sz="2000" dirty="0">
                <a:solidFill>
                  <a:srgbClr val="002060"/>
                </a:solidFill>
                <a:latin typeface="Candara"/>
                <a:cs typeface="Calibri"/>
              </a:rPr>
              <a:t>: </a:t>
            </a:r>
            <a:r>
              <a:rPr lang="en-US" sz="1600" dirty="0">
                <a:solidFill>
                  <a:srgbClr val="002060"/>
                </a:solidFill>
                <a:latin typeface="Candara"/>
                <a:cs typeface="Calibri"/>
                <a:hlinkClick r:id="rId3"/>
              </a:rPr>
              <a:t>https://it.padlet.com/Teens4Unity/HM_gemellaggi2022</a:t>
            </a:r>
            <a:endParaRPr lang="en-US" sz="1600" dirty="0">
              <a:solidFill>
                <a:srgbClr val="002060"/>
              </a:solidFill>
              <a:latin typeface="Candara"/>
              <a:cs typeface="Calibri"/>
            </a:endParaRPr>
          </a:p>
          <a:p>
            <a:r>
              <a:rPr lang="en-US" sz="2000" dirty="0">
                <a:solidFill>
                  <a:srgbClr val="002060"/>
                </a:solidFill>
                <a:latin typeface="Candara"/>
                <a:cs typeface="Calibri"/>
              </a:rPr>
              <a:t>       </a:t>
            </a:r>
            <a:r>
              <a:rPr lang="en-US" sz="2000" dirty="0" err="1">
                <a:solidFill>
                  <a:srgbClr val="002060"/>
                </a:solidFill>
                <a:latin typeface="Candara"/>
                <a:cs typeface="Calibri"/>
              </a:rPr>
              <a:t>potete</a:t>
            </a:r>
            <a:r>
              <a:rPr lang="en-US" sz="2000" dirty="0">
                <a:solidFill>
                  <a:srgbClr val="002060"/>
                </a:solidFill>
                <a:latin typeface="Candara"/>
                <a:cs typeface="Calibri"/>
              </a:rPr>
              <a:t> </a:t>
            </a:r>
            <a:r>
              <a:rPr lang="en-US" sz="2000" dirty="0" err="1">
                <a:solidFill>
                  <a:srgbClr val="002060"/>
                </a:solidFill>
                <a:latin typeface="Candara"/>
                <a:cs typeface="Calibri"/>
              </a:rPr>
              <a:t>accordarvi</a:t>
            </a:r>
            <a:r>
              <a:rPr lang="en-US" sz="2000" dirty="0">
                <a:solidFill>
                  <a:srgbClr val="002060"/>
                </a:solidFill>
                <a:latin typeface="Candara"/>
                <a:cs typeface="Calibri"/>
              </a:rPr>
              <a:t> con un </a:t>
            </a:r>
            <a:r>
              <a:rPr lang="en-US" sz="2000" dirty="0" err="1">
                <a:solidFill>
                  <a:srgbClr val="002060"/>
                </a:solidFill>
                <a:latin typeface="Candara"/>
                <a:cs typeface="Calibri"/>
              </a:rPr>
              <a:t>altro</a:t>
            </a:r>
            <a:r>
              <a:rPr lang="en-US" sz="2000" dirty="0">
                <a:solidFill>
                  <a:srgbClr val="002060"/>
                </a:solidFill>
                <a:latin typeface="Candara"/>
                <a:cs typeface="Calibri"/>
              </a:rPr>
              <a:t> </a:t>
            </a:r>
            <a:r>
              <a:rPr lang="en-US" sz="2000" dirty="0" err="1">
                <a:solidFill>
                  <a:srgbClr val="002060"/>
                </a:solidFill>
                <a:latin typeface="Candara"/>
                <a:cs typeface="Calibri"/>
              </a:rPr>
              <a:t>gruppo</a:t>
            </a:r>
            <a:r>
              <a:rPr lang="en-US" sz="2000" dirty="0">
                <a:solidFill>
                  <a:srgbClr val="002060"/>
                </a:solidFill>
                <a:latin typeface="Candara"/>
                <a:cs typeface="Calibri"/>
              </a:rPr>
              <a:t> </a:t>
            </a:r>
          </a:p>
          <a:p>
            <a:r>
              <a:rPr lang="en-US" sz="2000" dirty="0">
                <a:solidFill>
                  <a:srgbClr val="002060"/>
                </a:solidFill>
                <a:latin typeface="Candara"/>
                <a:cs typeface="Calibri"/>
              </a:rPr>
              <a:t>      di </a:t>
            </a:r>
            <a:r>
              <a:rPr lang="en-US" sz="2000" dirty="0" err="1">
                <a:solidFill>
                  <a:srgbClr val="002060"/>
                </a:solidFill>
                <a:latin typeface="Candara"/>
                <a:cs typeface="Calibri"/>
              </a:rPr>
              <a:t>ragazzi</a:t>
            </a:r>
            <a:r>
              <a:rPr lang="en-US" sz="2000" dirty="0">
                <a:solidFill>
                  <a:srgbClr val="002060"/>
                </a:solidFill>
                <a:latin typeface="Candara"/>
                <a:cs typeface="Calibri"/>
              </a:rPr>
              <a:t> da </a:t>
            </a:r>
            <a:r>
              <a:rPr lang="en-US" sz="2000" dirty="0" err="1">
                <a:solidFill>
                  <a:srgbClr val="002060"/>
                </a:solidFill>
                <a:latin typeface="Candara"/>
                <a:cs typeface="Calibri"/>
              </a:rPr>
              <a:t>un’altra</a:t>
            </a:r>
            <a:r>
              <a:rPr lang="en-US" sz="2000" dirty="0">
                <a:solidFill>
                  <a:srgbClr val="002060"/>
                </a:solidFill>
                <a:latin typeface="Candara"/>
                <a:cs typeface="Calibri"/>
              </a:rPr>
              <a:t> </a:t>
            </a:r>
            <a:r>
              <a:rPr lang="en-US" sz="2000" dirty="0" err="1">
                <a:solidFill>
                  <a:srgbClr val="002060"/>
                </a:solidFill>
                <a:latin typeface="Candara"/>
                <a:cs typeface="Calibri"/>
              </a:rPr>
              <a:t>parte</a:t>
            </a:r>
            <a:r>
              <a:rPr lang="en-US" sz="2000" dirty="0">
                <a:solidFill>
                  <a:srgbClr val="002060"/>
                </a:solidFill>
                <a:latin typeface="Candara"/>
                <a:cs typeface="Calibri"/>
              </a:rPr>
              <a:t> del mondo. </a:t>
            </a:r>
            <a:endParaRPr lang="en-US" sz="3600" b="1" dirty="0">
              <a:solidFill>
                <a:srgbClr val="002060"/>
              </a:solidFill>
              <a:latin typeface="Candara"/>
              <a:cs typeface="Calibri"/>
            </a:endParaRPr>
          </a:p>
          <a:p>
            <a:endParaRPr lang="en-US" sz="2000" dirty="0">
              <a:solidFill>
                <a:srgbClr val="002060"/>
              </a:solidFill>
              <a:latin typeface="Candara"/>
              <a:cs typeface="Arial"/>
            </a:endParaRPr>
          </a:p>
          <a:p>
            <a:pPr marL="342900" indent="-342900">
              <a:buFont typeface="Courier New"/>
              <a:buChar char="o"/>
            </a:pPr>
            <a:r>
              <a:rPr lang="en-US" sz="2000" dirty="0">
                <a:solidFill>
                  <a:srgbClr val="002060"/>
                </a:solidFill>
                <a:latin typeface="Candara"/>
                <a:cs typeface="Arial"/>
              </a:rPr>
              <a:t> </a:t>
            </a:r>
            <a:r>
              <a:rPr lang="en-US" sz="2000" dirty="0" err="1">
                <a:solidFill>
                  <a:srgbClr val="002060"/>
                </a:solidFill>
                <a:latin typeface="Candara"/>
                <a:cs typeface="Calibri"/>
              </a:rPr>
              <a:t>condividete</a:t>
            </a:r>
            <a:r>
              <a:rPr lang="en-US" sz="2000" dirty="0">
                <a:solidFill>
                  <a:srgbClr val="002060"/>
                </a:solidFill>
                <a:latin typeface="Candara"/>
                <a:cs typeface="Calibri"/>
              </a:rPr>
              <a:t> sui </a:t>
            </a:r>
            <a:r>
              <a:rPr lang="en-US" sz="2000" dirty="0" err="1">
                <a:solidFill>
                  <a:srgbClr val="002060"/>
                </a:solidFill>
                <a:latin typeface="Candara"/>
                <a:cs typeface="Calibri"/>
              </a:rPr>
              <a:t>vostri</a:t>
            </a:r>
            <a:r>
              <a:rPr lang="en-US" sz="2000" dirty="0">
                <a:solidFill>
                  <a:srgbClr val="002060"/>
                </a:solidFill>
                <a:latin typeface="Candara"/>
                <a:cs typeface="Calibri"/>
              </a:rPr>
              <a:t> social </a:t>
            </a:r>
            <a:r>
              <a:rPr lang="en-US" sz="2000" dirty="0" err="1">
                <a:solidFill>
                  <a:srgbClr val="002060"/>
                </a:solidFill>
                <a:latin typeface="Candara"/>
                <a:cs typeface="Calibri"/>
              </a:rPr>
              <a:t>quanto</a:t>
            </a:r>
            <a:r>
              <a:rPr lang="en-US" sz="2000" dirty="0">
                <a:solidFill>
                  <a:srgbClr val="002060"/>
                </a:solidFill>
                <a:latin typeface="Candara"/>
                <a:cs typeface="Calibri"/>
              </a:rPr>
              <a:t> </a:t>
            </a:r>
            <a:r>
              <a:rPr lang="en-US" sz="2000" dirty="0" err="1">
                <a:solidFill>
                  <a:srgbClr val="002060"/>
                </a:solidFill>
                <a:latin typeface="Candara"/>
                <a:cs typeface="Calibri"/>
              </a:rPr>
              <a:t>avete</a:t>
            </a:r>
            <a:r>
              <a:rPr lang="en-US" sz="2000" dirty="0">
                <a:solidFill>
                  <a:srgbClr val="002060"/>
                </a:solidFill>
                <a:latin typeface="Candara"/>
                <a:cs typeface="Calibri"/>
              </a:rPr>
              <a:t> </a:t>
            </a:r>
            <a:r>
              <a:rPr lang="en-US" sz="2000" dirty="0" err="1">
                <a:solidFill>
                  <a:srgbClr val="002060"/>
                </a:solidFill>
                <a:latin typeface="Candara"/>
                <a:cs typeface="Calibri"/>
              </a:rPr>
              <a:t>fatto</a:t>
            </a:r>
            <a:r>
              <a:rPr lang="en-US" sz="2000" dirty="0">
                <a:solidFill>
                  <a:srgbClr val="002060"/>
                </a:solidFill>
                <a:latin typeface="Candara"/>
                <a:cs typeface="Calibri"/>
              </a:rPr>
              <a:t>, </a:t>
            </a:r>
          </a:p>
          <a:p>
            <a:r>
              <a:rPr lang="en-US" sz="2000" dirty="0">
                <a:solidFill>
                  <a:srgbClr val="002060"/>
                </a:solidFill>
                <a:latin typeface="Candara"/>
                <a:cs typeface="Calibri"/>
              </a:rPr>
              <a:t>       per </a:t>
            </a:r>
            <a:r>
              <a:rPr lang="en-US" sz="2000" dirty="0" err="1">
                <a:solidFill>
                  <a:srgbClr val="002060"/>
                </a:solidFill>
                <a:latin typeface="Candara"/>
                <a:cs typeface="Calibri"/>
              </a:rPr>
              <a:t>favore</a:t>
            </a:r>
            <a:r>
              <a:rPr lang="en-US" sz="2000" dirty="0">
                <a:solidFill>
                  <a:srgbClr val="002060"/>
                </a:solidFill>
                <a:latin typeface="Candara"/>
                <a:cs typeface="Calibri"/>
              </a:rPr>
              <a:t> </a:t>
            </a:r>
            <a:r>
              <a:rPr lang="en-US" sz="2000" dirty="0" err="1">
                <a:solidFill>
                  <a:srgbClr val="002060"/>
                </a:solidFill>
                <a:latin typeface="Candara"/>
                <a:cs typeface="Calibri"/>
              </a:rPr>
              <a:t>taggateci</a:t>
            </a:r>
            <a:r>
              <a:rPr lang="en-US" sz="2000" dirty="0">
                <a:solidFill>
                  <a:srgbClr val="002060"/>
                </a:solidFill>
                <a:latin typeface="Candara"/>
                <a:cs typeface="Calibri"/>
              </a:rPr>
              <a:t> </a:t>
            </a:r>
            <a:r>
              <a:rPr lang="en-US" sz="2000" b="1" dirty="0">
                <a:solidFill>
                  <a:srgbClr val="002060"/>
                </a:solidFill>
                <a:latin typeface="Candara"/>
                <a:cs typeface="Calibri"/>
              </a:rPr>
              <a:t>@teens4unity </a:t>
            </a:r>
          </a:p>
          <a:p>
            <a:r>
              <a:rPr lang="en-US" sz="2000" b="1" dirty="0">
                <a:solidFill>
                  <a:srgbClr val="002060"/>
                </a:solidFill>
                <a:latin typeface="Candara"/>
                <a:cs typeface="Calibri"/>
              </a:rPr>
              <a:t>       </a:t>
            </a:r>
            <a:r>
              <a:rPr lang="en-US" sz="2000" dirty="0">
                <a:solidFill>
                  <a:srgbClr val="002060"/>
                </a:solidFill>
                <a:latin typeface="Candara"/>
                <a:cs typeface="Calibri"/>
              </a:rPr>
              <a:t>e </a:t>
            </a:r>
            <a:r>
              <a:rPr lang="en-US" sz="2000" dirty="0" err="1">
                <a:solidFill>
                  <a:srgbClr val="002060"/>
                </a:solidFill>
                <a:latin typeface="Candara"/>
                <a:cs typeface="Calibri"/>
              </a:rPr>
              <a:t>noi</a:t>
            </a:r>
            <a:r>
              <a:rPr lang="en-US" sz="2000" dirty="0">
                <a:solidFill>
                  <a:srgbClr val="002060"/>
                </a:solidFill>
                <a:latin typeface="Candara"/>
                <a:cs typeface="Calibri"/>
              </a:rPr>
              <a:t> </a:t>
            </a:r>
            <a:r>
              <a:rPr lang="en-US" sz="2000" dirty="0" err="1">
                <a:solidFill>
                  <a:srgbClr val="002060"/>
                </a:solidFill>
                <a:latin typeface="Candara"/>
                <a:cs typeface="Calibri"/>
              </a:rPr>
              <a:t>inoltreremo</a:t>
            </a:r>
            <a:r>
              <a:rPr lang="en-US" sz="2000" dirty="0">
                <a:solidFill>
                  <a:srgbClr val="002060"/>
                </a:solidFill>
                <a:latin typeface="Candara"/>
                <a:cs typeface="Calibri"/>
              </a:rPr>
              <a:t> sui  </a:t>
            </a:r>
            <a:r>
              <a:rPr lang="en-US" sz="2000" dirty="0" err="1">
                <a:solidFill>
                  <a:srgbClr val="002060"/>
                </a:solidFill>
                <a:latin typeface="Candara"/>
                <a:cs typeface="Calibri"/>
              </a:rPr>
              <a:t>nostri</a:t>
            </a:r>
            <a:r>
              <a:rPr lang="en-US" sz="2000" dirty="0">
                <a:solidFill>
                  <a:srgbClr val="002060"/>
                </a:solidFill>
                <a:latin typeface="Candara"/>
                <a:cs typeface="Calibri"/>
              </a:rPr>
              <a:t> social.</a:t>
            </a:r>
            <a:endParaRPr lang="en-US" dirty="0">
              <a:solidFill>
                <a:srgbClr val="000000"/>
              </a:solidFill>
              <a:latin typeface="Calibri" panose="020F0502020204030204"/>
              <a:cs typeface="Calibri"/>
            </a:endParaRPr>
          </a:p>
          <a:p>
            <a:pPr marL="342900" indent="-342900">
              <a:buFont typeface="Courier New"/>
              <a:buChar char="o"/>
            </a:pPr>
            <a:endParaRPr lang="en-US" sz="2000" dirty="0">
              <a:solidFill>
                <a:srgbClr val="002060"/>
              </a:solidFill>
              <a:latin typeface="Candara"/>
              <a:cs typeface="Calibri"/>
            </a:endParaRPr>
          </a:p>
          <a:p>
            <a:pPr marL="342900" indent="-342900">
              <a:buFont typeface="Courier New"/>
              <a:buChar char="o"/>
            </a:pPr>
            <a:r>
              <a:rPr lang="en-US" sz="2000" dirty="0" err="1">
                <a:solidFill>
                  <a:srgbClr val="002060"/>
                </a:solidFill>
                <a:latin typeface="Candara"/>
                <a:cs typeface="Calibri"/>
              </a:rPr>
              <a:t>Potete</a:t>
            </a:r>
            <a:r>
              <a:rPr lang="en-US" sz="2000" dirty="0">
                <a:solidFill>
                  <a:srgbClr val="002060"/>
                </a:solidFill>
                <a:latin typeface="Candara"/>
                <a:cs typeface="Calibri"/>
              </a:rPr>
              <a:t> </a:t>
            </a:r>
            <a:r>
              <a:rPr lang="en-US" sz="2000" dirty="0" err="1">
                <a:solidFill>
                  <a:srgbClr val="002060"/>
                </a:solidFill>
                <a:latin typeface="Candara"/>
                <a:cs typeface="Calibri"/>
              </a:rPr>
              <a:t>anche</a:t>
            </a:r>
            <a:r>
              <a:rPr lang="en-US" sz="2000" dirty="0">
                <a:solidFill>
                  <a:srgbClr val="002060"/>
                </a:solidFill>
                <a:latin typeface="Candara"/>
                <a:cs typeface="Calibri"/>
              </a:rPr>
              <a:t> </a:t>
            </a:r>
            <a:r>
              <a:rPr lang="en-US" sz="2000" dirty="0" err="1">
                <a:solidFill>
                  <a:srgbClr val="002060"/>
                </a:solidFill>
                <a:latin typeface="Candara"/>
                <a:cs typeface="Calibri"/>
              </a:rPr>
              <a:t>inviarci</a:t>
            </a:r>
            <a:r>
              <a:rPr lang="en-US" sz="2000" dirty="0">
                <a:solidFill>
                  <a:srgbClr val="002060"/>
                </a:solidFill>
                <a:latin typeface="Candara"/>
                <a:cs typeface="Calibri"/>
              </a:rPr>
              <a:t> le </a:t>
            </a:r>
            <a:r>
              <a:rPr lang="en-US" sz="2000" dirty="0" err="1">
                <a:solidFill>
                  <a:srgbClr val="002060"/>
                </a:solidFill>
                <a:latin typeface="Candara"/>
                <a:cs typeface="Calibri"/>
              </a:rPr>
              <a:t>notizie</a:t>
            </a:r>
            <a:r>
              <a:rPr lang="en-US" sz="2000" dirty="0">
                <a:solidFill>
                  <a:srgbClr val="002060"/>
                </a:solidFill>
                <a:latin typeface="Candara"/>
                <a:cs typeface="Calibri"/>
              </a:rPr>
              <a:t> </a:t>
            </a:r>
            <a:r>
              <a:rPr lang="en-US" sz="2000" dirty="0" err="1">
                <a:solidFill>
                  <a:srgbClr val="002060"/>
                </a:solidFill>
                <a:latin typeface="Candara"/>
                <a:cs typeface="Calibri"/>
              </a:rPr>
              <a:t>su</a:t>
            </a:r>
            <a:r>
              <a:rPr lang="en-US" sz="2000" dirty="0">
                <a:solidFill>
                  <a:srgbClr val="002060"/>
                </a:solidFill>
                <a:latin typeface="Candara"/>
                <a:cs typeface="Calibri"/>
              </a:rPr>
              <a:t> </a:t>
            </a:r>
            <a:r>
              <a:rPr lang="en-US" sz="2000" dirty="0" err="1">
                <a:solidFill>
                  <a:srgbClr val="002060"/>
                </a:solidFill>
                <a:latin typeface="Candara"/>
                <a:cs typeface="Calibri"/>
              </a:rPr>
              <a:t>Whatsapp</a:t>
            </a:r>
            <a:r>
              <a:rPr lang="en-US" sz="2000" dirty="0">
                <a:solidFill>
                  <a:srgbClr val="002060"/>
                </a:solidFill>
                <a:latin typeface="Candara"/>
                <a:cs typeface="Calibri"/>
              </a:rPr>
              <a:t> </a:t>
            </a:r>
            <a:r>
              <a:rPr lang="en-US" sz="2000" dirty="0" err="1">
                <a:solidFill>
                  <a:srgbClr val="002060"/>
                </a:solidFill>
                <a:latin typeface="Candara"/>
                <a:cs typeface="Calibri"/>
              </a:rPr>
              <a:t>oppure</a:t>
            </a:r>
            <a:r>
              <a:rPr lang="en-US" sz="2000" dirty="0">
                <a:solidFill>
                  <a:srgbClr val="002060"/>
                </a:solidFill>
                <a:latin typeface="Candara"/>
                <a:cs typeface="Calibri"/>
              </a:rPr>
              <a:t> </a:t>
            </a:r>
            <a:r>
              <a:rPr lang="en-US" sz="2000" dirty="0" err="1">
                <a:solidFill>
                  <a:srgbClr val="002060"/>
                </a:solidFill>
                <a:latin typeface="Candara"/>
                <a:cs typeface="Calibri"/>
              </a:rPr>
              <a:t>aggiungerle</a:t>
            </a:r>
            <a:r>
              <a:rPr lang="en-US" sz="2000" dirty="0">
                <a:solidFill>
                  <a:srgbClr val="002060"/>
                </a:solidFill>
                <a:latin typeface="Candara"/>
                <a:cs typeface="Calibri"/>
              </a:rPr>
              <a:t> </a:t>
            </a:r>
            <a:r>
              <a:rPr lang="en-US" sz="2000" dirty="0" err="1">
                <a:solidFill>
                  <a:srgbClr val="002060"/>
                </a:solidFill>
                <a:latin typeface="Candara"/>
                <a:cs typeface="Calibri"/>
              </a:rPr>
              <a:t>sull'apposito</a:t>
            </a:r>
            <a:r>
              <a:rPr lang="en-US" sz="2000" dirty="0">
                <a:solidFill>
                  <a:srgbClr val="002060"/>
                </a:solidFill>
                <a:latin typeface="Candara"/>
                <a:cs typeface="Calibri"/>
              </a:rPr>
              <a:t> Padlet di </a:t>
            </a:r>
            <a:r>
              <a:rPr lang="en-US" sz="2000" dirty="0" err="1">
                <a:solidFill>
                  <a:srgbClr val="002060"/>
                </a:solidFill>
                <a:latin typeface="Candara"/>
                <a:cs typeface="Calibri"/>
              </a:rPr>
              <a:t>notizie</a:t>
            </a:r>
            <a:r>
              <a:rPr lang="en-US" sz="2000" dirty="0">
                <a:solidFill>
                  <a:srgbClr val="002060"/>
                </a:solidFill>
                <a:latin typeface="Candara"/>
                <a:cs typeface="Calibri"/>
              </a:rPr>
              <a:t> </a:t>
            </a:r>
            <a:r>
              <a:rPr lang="en-US" sz="2000" dirty="0" err="1">
                <a:solidFill>
                  <a:srgbClr val="002060"/>
                </a:solidFill>
                <a:latin typeface="Candara"/>
                <a:cs typeface="Calibri"/>
              </a:rPr>
              <a:t>gemellaggi</a:t>
            </a:r>
            <a:endParaRPr lang="en-US" dirty="0">
              <a:solidFill>
                <a:srgbClr val="000000"/>
              </a:solidFill>
              <a:latin typeface="Calibri" panose="020F0502020204030204"/>
              <a:cs typeface="Calibri"/>
            </a:endParaRPr>
          </a:p>
        </p:txBody>
      </p:sp>
      <p:pic>
        <p:nvPicPr>
          <p:cNvPr id="6" name="Immagine 5" descr="Immagine che contiene mappa&#10;&#10;Descrizione generata automaticamente">
            <a:extLst>
              <a:ext uri="{FF2B5EF4-FFF2-40B4-BE49-F238E27FC236}">
                <a16:creationId xmlns:a16="http://schemas.microsoft.com/office/drawing/2014/main" id="{2692334B-C9F6-4544-B73F-3D7707F2BA3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951522" y="1912706"/>
            <a:ext cx="4815769" cy="4827372"/>
          </a:xfrm>
          <a:prstGeom prst="rect">
            <a:avLst/>
          </a:prstGeom>
        </p:spPr>
      </p:pic>
      <p:pic>
        <p:nvPicPr>
          <p:cNvPr id="7" name="Immagine 6" descr="Immagine che contiene mappa&#10;&#10;Descrizione generata automaticamente">
            <a:extLst>
              <a:ext uri="{FF2B5EF4-FFF2-40B4-BE49-F238E27FC236}">
                <a16:creationId xmlns:a16="http://schemas.microsoft.com/office/drawing/2014/main" id="{384C5832-6115-44BF-8C84-3BCDCE50D74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flipH="1">
            <a:off x="-3144610" y="1863215"/>
            <a:ext cx="6002308" cy="5124644"/>
          </a:xfrm>
          <a:prstGeom prst="rect">
            <a:avLst/>
          </a:prstGeom>
        </p:spPr>
      </p:pic>
      <p:pic>
        <p:nvPicPr>
          <p:cNvPr id="9" name="Immagine 4" descr="Immagine che contiene testo&#10;&#10;Descrizione generata automaticamente">
            <a:extLst>
              <a:ext uri="{FF2B5EF4-FFF2-40B4-BE49-F238E27FC236}">
                <a16:creationId xmlns:a16="http://schemas.microsoft.com/office/drawing/2014/main" id="{C2E8D04A-D9EE-4922-87EF-AEB8AEE7162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680" y="5512381"/>
            <a:ext cx="2905774" cy="12901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57509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>
            <a:extLst>
              <a:ext uri="{FF2B5EF4-FFF2-40B4-BE49-F238E27FC236}">
                <a16:creationId xmlns:a16="http://schemas.microsoft.com/office/drawing/2014/main" id="{708F5999-DF13-40AF-A609-7E6EDBDD4439}"/>
              </a:ext>
            </a:extLst>
          </p:cNvPr>
          <p:cNvSpPr txBox="1"/>
          <p:nvPr/>
        </p:nvSpPr>
        <p:spPr>
          <a:xfrm>
            <a:off x="1162254" y="772858"/>
            <a:ext cx="9656415" cy="95410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3600" b="1" dirty="0" err="1">
                <a:solidFill>
                  <a:srgbClr val="FF7C00"/>
                </a:solidFill>
                <a:latin typeface="Candara"/>
                <a:cs typeface="Calibri"/>
              </a:rPr>
              <a:t>Interazione</a:t>
            </a:r>
            <a:r>
              <a:rPr lang="en-US" sz="3600" b="1" dirty="0">
                <a:solidFill>
                  <a:srgbClr val="FF7C00"/>
                </a:solidFill>
                <a:latin typeface="Candara"/>
                <a:cs typeface="Calibri"/>
              </a:rPr>
              <a:t> </a:t>
            </a:r>
            <a:r>
              <a:rPr lang="en-US" sz="3600" b="1" dirty="0" err="1">
                <a:solidFill>
                  <a:srgbClr val="FF7C00"/>
                </a:solidFill>
                <a:latin typeface="Candara"/>
                <a:cs typeface="Calibri"/>
              </a:rPr>
              <a:t>tra</a:t>
            </a:r>
            <a:r>
              <a:rPr lang="en-US" sz="3600" b="1" dirty="0">
                <a:solidFill>
                  <a:srgbClr val="FF7C00"/>
                </a:solidFill>
                <a:latin typeface="Candara"/>
                <a:cs typeface="Calibri"/>
              </a:rPr>
              <a:t> </a:t>
            </a:r>
            <a:r>
              <a:rPr lang="en-US" sz="3600" b="1" dirty="0" err="1">
                <a:solidFill>
                  <a:srgbClr val="FF7C00"/>
                </a:solidFill>
                <a:latin typeface="Candara"/>
                <a:cs typeface="Calibri"/>
              </a:rPr>
              <a:t>i</a:t>
            </a:r>
            <a:r>
              <a:rPr lang="en-US" sz="3600" b="1" dirty="0">
                <a:solidFill>
                  <a:srgbClr val="FF7C00"/>
                </a:solidFill>
                <a:latin typeface="Candara"/>
                <a:cs typeface="Calibri"/>
              </a:rPr>
              <a:t> </a:t>
            </a:r>
            <a:r>
              <a:rPr lang="en-US" sz="3600" b="1" dirty="0" err="1">
                <a:solidFill>
                  <a:srgbClr val="FF7C00"/>
                </a:solidFill>
                <a:latin typeface="Candara"/>
                <a:cs typeface="Calibri"/>
              </a:rPr>
              <a:t>ragazzi</a:t>
            </a:r>
            <a:br>
              <a:rPr lang="en-US" dirty="0">
                <a:latin typeface="Candara"/>
              </a:rPr>
            </a:br>
            <a:r>
              <a:rPr lang="en-US" sz="2000" dirty="0">
                <a:solidFill>
                  <a:srgbClr val="002060"/>
                </a:solidFill>
                <a:latin typeface="Candara"/>
                <a:cs typeface="Calibri"/>
              </a:rPr>
              <a:t>     </a:t>
            </a:r>
            <a:endParaRPr lang="en-US" dirty="0">
              <a:cs typeface="Calibri"/>
            </a:endParaRP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8B75307E-7FC9-40DC-A93D-956CCF9C83DE}"/>
              </a:ext>
            </a:extLst>
          </p:cNvPr>
          <p:cNvSpPr txBox="1"/>
          <p:nvPr/>
        </p:nvSpPr>
        <p:spPr>
          <a:xfrm>
            <a:off x="3643050" y="5158438"/>
            <a:ext cx="7829703" cy="707886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000" dirty="0">
                <a:solidFill>
                  <a:srgbClr val="002060"/>
                </a:solidFill>
                <a:latin typeface="Candara"/>
                <a:cs typeface="Arial"/>
              </a:rPr>
              <a:t>●</a:t>
            </a:r>
            <a:r>
              <a:rPr lang="en-US" sz="2000" dirty="0">
                <a:solidFill>
                  <a:srgbClr val="002060"/>
                </a:solidFill>
                <a:latin typeface="Candara"/>
                <a:cs typeface="Times New Roman"/>
              </a:rPr>
              <a:t>  </a:t>
            </a:r>
            <a:r>
              <a:rPr lang="en-US" sz="2000" dirty="0">
                <a:solidFill>
                  <a:srgbClr val="002060"/>
                </a:solidFill>
                <a:latin typeface="Candara" panose="020E0502030303020204" pitchFamily="34" charset="0"/>
                <a:cs typeface="Calibri"/>
              </a:rPr>
              <a:t>Le </a:t>
            </a:r>
            <a:r>
              <a:rPr lang="en-US" sz="2000" b="1" dirty="0" err="1">
                <a:solidFill>
                  <a:srgbClr val="002060"/>
                </a:solidFill>
                <a:latin typeface="Candara" panose="020E0502030303020204" pitchFamily="34" charset="0"/>
                <a:cs typeface="Calibri"/>
              </a:rPr>
              <a:t>redazioni</a:t>
            </a:r>
            <a:r>
              <a:rPr lang="en-US" sz="2000" b="1" dirty="0">
                <a:solidFill>
                  <a:srgbClr val="002060"/>
                </a:solidFill>
                <a:latin typeface="Candara" panose="020E0502030303020204" pitchFamily="34" charset="0"/>
                <a:cs typeface="Calibri"/>
              </a:rPr>
              <a:t> </a:t>
            </a:r>
            <a:r>
              <a:rPr lang="en-US" sz="2000" b="1" dirty="0" err="1">
                <a:solidFill>
                  <a:srgbClr val="002060"/>
                </a:solidFill>
                <a:latin typeface="Candara" panose="020E0502030303020204" pitchFamily="34" charset="0"/>
                <a:cs typeface="Calibri"/>
              </a:rPr>
              <a:t>della</a:t>
            </a:r>
            <a:r>
              <a:rPr lang="en-US" sz="2000" b="1" dirty="0">
                <a:solidFill>
                  <a:srgbClr val="002060"/>
                </a:solidFill>
                <a:latin typeface="Candara" panose="020E0502030303020204" pitchFamily="34" charset="0"/>
                <a:cs typeface="Calibri"/>
              </a:rPr>
              <a:t> </a:t>
            </a:r>
            <a:r>
              <a:rPr lang="en-US" sz="2000" b="1" dirty="0" err="1">
                <a:solidFill>
                  <a:srgbClr val="002060"/>
                </a:solidFill>
                <a:latin typeface="Candara" panose="020E0502030303020204" pitchFamily="34" charset="0"/>
                <a:cs typeface="Calibri"/>
              </a:rPr>
              <a:t>rivista</a:t>
            </a:r>
            <a:r>
              <a:rPr lang="en-US" sz="2000" b="1" dirty="0">
                <a:solidFill>
                  <a:srgbClr val="002060"/>
                </a:solidFill>
                <a:latin typeface="Candara" panose="020E0502030303020204" pitchFamily="34" charset="0"/>
                <a:cs typeface="Calibri"/>
              </a:rPr>
              <a:t> Teens </a:t>
            </a:r>
            <a:r>
              <a:rPr lang="en-US" sz="2000" dirty="0">
                <a:solidFill>
                  <a:srgbClr val="002060"/>
                </a:solidFill>
                <a:latin typeface="Candara" panose="020E0502030303020204" pitchFamily="34" charset="0"/>
                <a:cs typeface="Calibri"/>
              </a:rPr>
              <a:t>in </a:t>
            </a:r>
            <a:r>
              <a:rPr lang="en-US" sz="2000" dirty="0" err="1">
                <a:solidFill>
                  <a:srgbClr val="002060"/>
                </a:solidFill>
                <a:latin typeface="Candara" panose="020E0502030303020204" pitchFamily="34" charset="0"/>
                <a:cs typeface="Calibri"/>
              </a:rPr>
              <a:t>varie</a:t>
            </a:r>
            <a:r>
              <a:rPr lang="en-US" sz="2000" dirty="0">
                <a:solidFill>
                  <a:srgbClr val="002060"/>
                </a:solidFill>
                <a:latin typeface="Candara" panose="020E0502030303020204" pitchFamily="34" charset="0"/>
                <a:cs typeface="Calibri"/>
              </a:rPr>
              <a:t> lingue, </a:t>
            </a:r>
            <a:r>
              <a:rPr lang="en-US" sz="2000" dirty="0" err="1">
                <a:solidFill>
                  <a:srgbClr val="002060"/>
                </a:solidFill>
                <a:latin typeface="Candara" panose="020E0502030303020204" pitchFamily="34" charset="0"/>
                <a:cs typeface="Calibri"/>
              </a:rPr>
              <a:t>prevede</a:t>
            </a:r>
            <a:r>
              <a:rPr lang="en-US" sz="2000" dirty="0">
                <a:solidFill>
                  <a:srgbClr val="002060"/>
                </a:solidFill>
                <a:latin typeface="Candara" panose="020E0502030303020204" pitchFamily="34" charset="0"/>
                <a:cs typeface="Calibri"/>
              </a:rPr>
              <a:t> </a:t>
            </a:r>
            <a:r>
              <a:rPr lang="en-US" sz="2000" dirty="0" err="1">
                <a:solidFill>
                  <a:srgbClr val="002060"/>
                </a:solidFill>
                <a:latin typeface="Candara" panose="020E0502030303020204" pitchFamily="34" charset="0"/>
                <a:cs typeface="Calibri"/>
              </a:rPr>
              <a:t>anche</a:t>
            </a:r>
            <a:r>
              <a:rPr lang="en-US" sz="2000" dirty="0">
                <a:solidFill>
                  <a:srgbClr val="002060"/>
                </a:solidFill>
                <a:latin typeface="Candara" panose="020E0502030303020204" pitchFamily="34" charset="0"/>
                <a:cs typeface="Calibri"/>
              </a:rPr>
              <a:t> di </a:t>
            </a:r>
            <a:r>
              <a:rPr lang="en-US" sz="2000" dirty="0" err="1">
                <a:solidFill>
                  <a:srgbClr val="002060"/>
                </a:solidFill>
                <a:latin typeface="Candara" panose="020E0502030303020204" pitchFamily="34" charset="0"/>
                <a:cs typeface="Calibri"/>
              </a:rPr>
              <a:t>offrire</a:t>
            </a:r>
            <a:r>
              <a:rPr lang="en-US" sz="2000" dirty="0">
                <a:solidFill>
                  <a:srgbClr val="002060"/>
                </a:solidFill>
                <a:latin typeface="Candara" panose="020E0502030303020204" pitchFamily="34" charset="0"/>
                <a:cs typeface="Calibri"/>
              </a:rPr>
              <a:t> </a:t>
            </a:r>
            <a:r>
              <a:rPr lang="en-US" sz="2000" dirty="0" err="1">
                <a:solidFill>
                  <a:srgbClr val="002060"/>
                </a:solidFill>
                <a:latin typeface="Candara" panose="020E0502030303020204" pitchFamily="34" charset="0"/>
                <a:cs typeface="Calibri"/>
              </a:rPr>
              <a:t>degli</a:t>
            </a:r>
            <a:r>
              <a:rPr lang="en-US" sz="2000" dirty="0">
                <a:solidFill>
                  <a:srgbClr val="002060"/>
                </a:solidFill>
                <a:latin typeface="Candara" panose="020E0502030303020204" pitchFamily="34" charset="0"/>
                <a:cs typeface="Calibri"/>
              </a:rPr>
              <a:t> workshops. </a:t>
            </a:r>
            <a:endParaRPr lang="en-US" dirty="0">
              <a:latin typeface="Candara" panose="020E0502030303020204" pitchFamily="34" charset="0"/>
              <a:cs typeface="Calibri"/>
            </a:endParaRPr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F97C6A8E-A7B6-40CE-9B00-C23C15A7A574}"/>
              </a:ext>
            </a:extLst>
          </p:cNvPr>
          <p:cNvSpPr txBox="1"/>
          <p:nvPr/>
        </p:nvSpPr>
        <p:spPr>
          <a:xfrm>
            <a:off x="2296486" y="1866864"/>
            <a:ext cx="7829703" cy="2985433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000" dirty="0">
                <a:solidFill>
                  <a:srgbClr val="002060"/>
                </a:solidFill>
                <a:latin typeface="Candara"/>
                <a:cs typeface="Arial"/>
              </a:rPr>
              <a:t>●</a:t>
            </a:r>
            <a:r>
              <a:rPr lang="en-US" sz="2000" dirty="0">
                <a:solidFill>
                  <a:srgbClr val="A1298C"/>
                </a:solidFill>
                <a:latin typeface="Candara"/>
                <a:cs typeface="Times New Roman"/>
              </a:rPr>
              <a:t>  </a:t>
            </a:r>
            <a:r>
              <a:rPr lang="en-US" sz="2800" b="1" dirty="0">
                <a:solidFill>
                  <a:srgbClr val="A1298C"/>
                </a:solidFill>
                <a:latin typeface="Candara" panose="020E0502030303020204" pitchFamily="34" charset="0"/>
                <a:cs typeface="Calibri"/>
              </a:rPr>
              <a:t>Socials</a:t>
            </a:r>
          </a:p>
          <a:p>
            <a:endParaRPr lang="en-US" sz="2000" dirty="0">
              <a:solidFill>
                <a:srgbClr val="002060"/>
              </a:solidFill>
              <a:latin typeface="Candara"/>
              <a:cs typeface="Calibri"/>
            </a:endParaRPr>
          </a:p>
          <a:p>
            <a:pPr marL="342900" indent="-342900">
              <a:buFont typeface="Courier New" panose="02070309020205020404" pitchFamily="49" charset="0"/>
              <a:buChar char="o"/>
            </a:pPr>
            <a:r>
              <a:rPr lang="en-US" sz="2000" dirty="0">
                <a:solidFill>
                  <a:srgbClr val="002060"/>
                </a:solidFill>
                <a:latin typeface="Candara"/>
                <a:cs typeface="Calibri"/>
              </a:rPr>
              <a:t>con un </a:t>
            </a:r>
            <a:r>
              <a:rPr lang="en-US" sz="2000" dirty="0" err="1">
                <a:solidFill>
                  <a:srgbClr val="002060"/>
                </a:solidFill>
                <a:latin typeface="Candara"/>
                <a:cs typeface="Calibri"/>
              </a:rPr>
              <a:t>gruppo</a:t>
            </a:r>
            <a:r>
              <a:rPr lang="en-US" sz="2000" dirty="0">
                <a:solidFill>
                  <a:srgbClr val="002060"/>
                </a:solidFill>
                <a:latin typeface="Candara"/>
                <a:cs typeface="Calibri"/>
              </a:rPr>
              <a:t> di </a:t>
            </a:r>
            <a:r>
              <a:rPr lang="en-US" sz="2000" dirty="0" err="1">
                <a:solidFill>
                  <a:srgbClr val="002060"/>
                </a:solidFill>
                <a:latin typeface="Candara"/>
                <a:cs typeface="Calibri"/>
              </a:rPr>
              <a:t>ragazzi</a:t>
            </a:r>
            <a:r>
              <a:rPr lang="en-US" sz="2000" dirty="0">
                <a:solidFill>
                  <a:srgbClr val="002060"/>
                </a:solidFill>
                <a:latin typeface="Candara"/>
                <a:cs typeface="Calibri"/>
              </a:rPr>
              <a:t> ci </a:t>
            </a:r>
            <a:r>
              <a:rPr lang="en-US" sz="2000" dirty="0" err="1">
                <a:solidFill>
                  <a:srgbClr val="002060"/>
                </a:solidFill>
                <a:latin typeface="Candara"/>
                <a:cs typeface="Calibri"/>
              </a:rPr>
              <a:t>stiamo</a:t>
            </a:r>
            <a:r>
              <a:rPr lang="en-US" sz="2000" dirty="0">
                <a:solidFill>
                  <a:srgbClr val="002060"/>
                </a:solidFill>
                <a:latin typeface="Candara"/>
                <a:cs typeface="Calibri"/>
              </a:rPr>
              <a:t> </a:t>
            </a:r>
            <a:r>
              <a:rPr lang="en-US" sz="2000" dirty="0" err="1">
                <a:solidFill>
                  <a:srgbClr val="002060"/>
                </a:solidFill>
                <a:latin typeface="Candara"/>
                <a:cs typeface="Calibri"/>
              </a:rPr>
              <a:t>impegnando</a:t>
            </a:r>
            <a:r>
              <a:rPr lang="en-US" sz="2000" dirty="0">
                <a:solidFill>
                  <a:srgbClr val="002060"/>
                </a:solidFill>
                <a:latin typeface="Candara"/>
                <a:cs typeface="Calibri"/>
              </a:rPr>
              <a:t> a fare </a:t>
            </a:r>
            <a:r>
              <a:rPr lang="en-US" sz="2000" dirty="0" err="1">
                <a:solidFill>
                  <a:srgbClr val="002060"/>
                </a:solidFill>
                <a:latin typeface="Candara"/>
                <a:cs typeface="Calibri"/>
              </a:rPr>
              <a:t>rumore</a:t>
            </a:r>
            <a:r>
              <a:rPr lang="en-US" sz="2000" dirty="0">
                <a:solidFill>
                  <a:srgbClr val="002060"/>
                </a:solidFill>
                <a:latin typeface="Candara"/>
                <a:cs typeface="Calibri"/>
              </a:rPr>
              <a:t>. Se </a:t>
            </a:r>
            <a:r>
              <a:rPr lang="en-US" sz="2000" dirty="0" err="1">
                <a:solidFill>
                  <a:srgbClr val="002060"/>
                </a:solidFill>
                <a:latin typeface="Candara"/>
                <a:cs typeface="Calibri"/>
              </a:rPr>
              <a:t>avete</a:t>
            </a:r>
            <a:r>
              <a:rPr lang="en-US" sz="2000" dirty="0">
                <a:solidFill>
                  <a:srgbClr val="002060"/>
                </a:solidFill>
                <a:latin typeface="Candara"/>
                <a:cs typeface="Calibri"/>
              </a:rPr>
              <a:t> </a:t>
            </a:r>
            <a:r>
              <a:rPr lang="en-US" sz="2000" dirty="0" err="1">
                <a:solidFill>
                  <a:srgbClr val="002060"/>
                </a:solidFill>
                <a:latin typeface="Candara"/>
                <a:cs typeface="Calibri"/>
              </a:rPr>
              <a:t>dei</a:t>
            </a:r>
            <a:r>
              <a:rPr lang="en-US" sz="2000" dirty="0">
                <a:solidFill>
                  <a:srgbClr val="002060"/>
                </a:solidFill>
                <a:latin typeface="Candara"/>
                <a:cs typeface="Calibri"/>
              </a:rPr>
              <a:t> </a:t>
            </a:r>
            <a:r>
              <a:rPr lang="en-US" sz="2000" dirty="0" err="1">
                <a:solidFill>
                  <a:srgbClr val="002060"/>
                </a:solidFill>
                <a:latin typeface="Candara"/>
                <a:cs typeface="Calibri"/>
              </a:rPr>
              <a:t>contributi</a:t>
            </a:r>
            <a:r>
              <a:rPr lang="en-US" sz="2000" dirty="0">
                <a:solidFill>
                  <a:srgbClr val="002060"/>
                </a:solidFill>
                <a:latin typeface="Candara"/>
                <a:cs typeface="Calibri"/>
              </a:rPr>
              <a:t> </a:t>
            </a:r>
            <a:r>
              <a:rPr lang="en-US" sz="2000" dirty="0" err="1">
                <a:solidFill>
                  <a:srgbClr val="002060"/>
                </a:solidFill>
                <a:latin typeface="Candara"/>
                <a:cs typeface="Calibri"/>
              </a:rPr>
              <a:t>potete</a:t>
            </a:r>
            <a:r>
              <a:rPr lang="en-US" sz="2000" dirty="0">
                <a:solidFill>
                  <a:srgbClr val="002060"/>
                </a:solidFill>
                <a:latin typeface="Candara"/>
                <a:cs typeface="Calibri"/>
              </a:rPr>
              <a:t> </a:t>
            </a:r>
            <a:r>
              <a:rPr lang="en-US" sz="2000" dirty="0" err="1">
                <a:solidFill>
                  <a:srgbClr val="002060"/>
                </a:solidFill>
                <a:latin typeface="Candara"/>
                <a:cs typeface="Calibri"/>
              </a:rPr>
              <a:t>contattarci</a:t>
            </a:r>
            <a:r>
              <a:rPr lang="en-US" sz="2000" dirty="0">
                <a:solidFill>
                  <a:srgbClr val="002060"/>
                </a:solidFill>
                <a:latin typeface="Candara"/>
                <a:cs typeface="Calibri"/>
              </a:rPr>
              <a:t> </a:t>
            </a:r>
            <a:r>
              <a:rPr lang="en-US" sz="2000" dirty="0" err="1">
                <a:solidFill>
                  <a:srgbClr val="002060"/>
                </a:solidFill>
                <a:latin typeface="Candara"/>
                <a:cs typeface="Calibri"/>
              </a:rPr>
              <a:t>direttamente</a:t>
            </a:r>
            <a:r>
              <a:rPr lang="en-US" sz="2000" dirty="0">
                <a:solidFill>
                  <a:srgbClr val="002060"/>
                </a:solidFill>
                <a:latin typeface="Candara"/>
                <a:cs typeface="Calibri"/>
              </a:rPr>
              <a:t> </a:t>
            </a:r>
            <a:r>
              <a:rPr lang="en-US" sz="2000" dirty="0" err="1">
                <a:solidFill>
                  <a:srgbClr val="002060"/>
                </a:solidFill>
                <a:latin typeface="Candara"/>
                <a:cs typeface="Calibri"/>
              </a:rPr>
              <a:t>nei</a:t>
            </a:r>
            <a:r>
              <a:rPr lang="en-US" sz="2000" dirty="0">
                <a:solidFill>
                  <a:srgbClr val="002060"/>
                </a:solidFill>
                <a:latin typeface="Candara"/>
                <a:cs typeface="Calibri"/>
              </a:rPr>
              <a:t> social</a:t>
            </a:r>
            <a:br>
              <a:rPr lang="en-US" sz="2000" dirty="0">
                <a:solidFill>
                  <a:srgbClr val="002060"/>
                </a:solidFill>
                <a:latin typeface="Candara"/>
                <a:cs typeface="Calibri"/>
              </a:rPr>
            </a:br>
            <a:endParaRPr lang="en-US" sz="2000" dirty="0">
              <a:solidFill>
                <a:srgbClr val="002060"/>
              </a:solidFill>
              <a:latin typeface="Candara"/>
              <a:cs typeface="Calibri"/>
            </a:endParaRPr>
          </a:p>
          <a:p>
            <a:pPr marL="342900" indent="-342900">
              <a:buFont typeface="Courier New" panose="02070309020205020404" pitchFamily="49" charset="0"/>
              <a:buChar char="o"/>
            </a:pPr>
            <a:r>
              <a:rPr lang="en-US" sz="2000" dirty="0" err="1">
                <a:solidFill>
                  <a:srgbClr val="002060"/>
                </a:solidFill>
                <a:latin typeface="Candara"/>
                <a:cs typeface="Calibri"/>
              </a:rPr>
              <a:t>nei</a:t>
            </a:r>
            <a:r>
              <a:rPr lang="en-US" sz="2000" dirty="0">
                <a:solidFill>
                  <a:srgbClr val="002060"/>
                </a:solidFill>
                <a:latin typeface="Candara"/>
                <a:cs typeface="Calibri"/>
              </a:rPr>
              <a:t> </a:t>
            </a:r>
            <a:r>
              <a:rPr lang="en-US" sz="2000" dirty="0" err="1">
                <a:solidFill>
                  <a:srgbClr val="002060"/>
                </a:solidFill>
                <a:latin typeface="Candara"/>
                <a:cs typeface="Calibri"/>
              </a:rPr>
              <a:t>giorni</a:t>
            </a:r>
            <a:r>
              <a:rPr lang="en-US" sz="2000" dirty="0">
                <a:solidFill>
                  <a:srgbClr val="002060"/>
                </a:solidFill>
                <a:latin typeface="Candara"/>
                <a:cs typeface="Calibri"/>
              </a:rPr>
              <a:t> di HM, </a:t>
            </a:r>
            <a:r>
              <a:rPr lang="en-US" sz="2000" dirty="0" err="1">
                <a:solidFill>
                  <a:srgbClr val="002060"/>
                </a:solidFill>
                <a:latin typeface="Candara"/>
                <a:cs typeface="Calibri"/>
              </a:rPr>
              <a:t>i</a:t>
            </a:r>
            <a:r>
              <a:rPr lang="en-US" sz="2000" dirty="0">
                <a:solidFill>
                  <a:srgbClr val="002060"/>
                </a:solidFill>
                <a:latin typeface="Candara"/>
                <a:cs typeface="Calibri"/>
              </a:rPr>
              <a:t> </a:t>
            </a:r>
            <a:r>
              <a:rPr lang="en-US" sz="2000" dirty="0" err="1">
                <a:solidFill>
                  <a:srgbClr val="002060"/>
                </a:solidFill>
                <a:latin typeface="Candara"/>
                <a:cs typeface="Calibri"/>
              </a:rPr>
              <a:t>vari</a:t>
            </a:r>
            <a:r>
              <a:rPr lang="en-US" sz="2000" dirty="0">
                <a:solidFill>
                  <a:srgbClr val="002060"/>
                </a:solidFill>
                <a:latin typeface="Candara"/>
                <a:cs typeface="Calibri"/>
              </a:rPr>
              <a:t> </a:t>
            </a:r>
            <a:r>
              <a:rPr lang="en-US" sz="2000" dirty="0" err="1">
                <a:solidFill>
                  <a:srgbClr val="002060"/>
                </a:solidFill>
                <a:latin typeface="Candara"/>
                <a:cs typeface="Calibri"/>
              </a:rPr>
              <a:t>programmi</a:t>
            </a:r>
            <a:r>
              <a:rPr lang="en-US" sz="2000" dirty="0">
                <a:solidFill>
                  <a:srgbClr val="002060"/>
                </a:solidFill>
                <a:latin typeface="Candara"/>
                <a:cs typeface="Calibri"/>
              </a:rPr>
              <a:t> </a:t>
            </a:r>
            <a:r>
              <a:rPr lang="en-US" sz="2000" dirty="0" err="1">
                <a:solidFill>
                  <a:srgbClr val="002060"/>
                </a:solidFill>
                <a:latin typeface="Candara"/>
                <a:cs typeface="Calibri"/>
              </a:rPr>
              <a:t>lanceranno</a:t>
            </a:r>
            <a:r>
              <a:rPr lang="en-US" sz="2000" dirty="0">
                <a:solidFill>
                  <a:srgbClr val="002060"/>
                </a:solidFill>
                <a:latin typeface="Candara"/>
                <a:cs typeface="Calibri"/>
              </a:rPr>
              <a:t> </a:t>
            </a:r>
            <a:r>
              <a:rPr lang="en-US" sz="2000" dirty="0" err="1">
                <a:solidFill>
                  <a:srgbClr val="002060"/>
                </a:solidFill>
                <a:latin typeface="Candara"/>
                <a:cs typeface="Calibri"/>
              </a:rPr>
              <a:t>delle</a:t>
            </a:r>
            <a:r>
              <a:rPr lang="en-US" sz="2000" dirty="0">
                <a:solidFill>
                  <a:srgbClr val="002060"/>
                </a:solidFill>
                <a:latin typeface="Candara"/>
                <a:cs typeface="Calibri"/>
              </a:rPr>
              <a:t> </a:t>
            </a:r>
            <a:r>
              <a:rPr lang="en-US" sz="2000" dirty="0" err="1">
                <a:solidFill>
                  <a:srgbClr val="002060"/>
                </a:solidFill>
                <a:latin typeface="Candara"/>
                <a:cs typeface="Calibri"/>
              </a:rPr>
              <a:t>sfide</a:t>
            </a:r>
            <a:r>
              <a:rPr lang="en-US" sz="2000" dirty="0">
                <a:solidFill>
                  <a:srgbClr val="002060"/>
                </a:solidFill>
                <a:latin typeface="Candara"/>
                <a:cs typeface="Calibri"/>
              </a:rPr>
              <a:t>,  vi </a:t>
            </a:r>
            <a:r>
              <a:rPr lang="en-US" sz="2000" dirty="0" err="1">
                <a:solidFill>
                  <a:srgbClr val="002060"/>
                </a:solidFill>
                <a:latin typeface="Candara"/>
                <a:cs typeface="Calibri"/>
              </a:rPr>
              <a:t>chiediamo</a:t>
            </a:r>
            <a:r>
              <a:rPr lang="en-US" sz="2000" dirty="0">
                <a:solidFill>
                  <a:srgbClr val="002060"/>
                </a:solidFill>
                <a:latin typeface="Candara"/>
                <a:cs typeface="Calibri"/>
              </a:rPr>
              <a:t> di </a:t>
            </a:r>
            <a:r>
              <a:rPr lang="en-US" sz="2000" dirty="0" err="1">
                <a:solidFill>
                  <a:srgbClr val="002060"/>
                </a:solidFill>
                <a:latin typeface="Candara"/>
                <a:cs typeface="Calibri"/>
              </a:rPr>
              <a:t>rispondere</a:t>
            </a:r>
            <a:r>
              <a:rPr lang="en-US" sz="2000" dirty="0">
                <a:solidFill>
                  <a:srgbClr val="002060"/>
                </a:solidFill>
                <a:latin typeface="Candara"/>
                <a:cs typeface="Calibri"/>
              </a:rPr>
              <a:t> con </a:t>
            </a:r>
            <a:r>
              <a:rPr lang="en-US" sz="2000" dirty="0" err="1">
                <a:solidFill>
                  <a:srgbClr val="002060"/>
                </a:solidFill>
                <a:latin typeface="Candara"/>
                <a:cs typeface="Calibri"/>
              </a:rPr>
              <a:t>brevi</a:t>
            </a:r>
            <a:r>
              <a:rPr lang="en-US" sz="2000" dirty="0">
                <a:solidFill>
                  <a:srgbClr val="002060"/>
                </a:solidFill>
                <a:latin typeface="Candara"/>
                <a:cs typeface="Calibri"/>
              </a:rPr>
              <a:t> </a:t>
            </a:r>
            <a:r>
              <a:rPr lang="en-US" sz="2000" dirty="0" err="1">
                <a:solidFill>
                  <a:srgbClr val="002060"/>
                </a:solidFill>
                <a:latin typeface="Candara"/>
                <a:cs typeface="Calibri"/>
              </a:rPr>
              <a:t>filmati</a:t>
            </a:r>
            <a:r>
              <a:rPr lang="en-US" sz="2000" dirty="0">
                <a:solidFill>
                  <a:srgbClr val="002060"/>
                </a:solidFill>
                <a:latin typeface="Candara"/>
                <a:cs typeface="Calibri"/>
              </a:rPr>
              <a:t>, </a:t>
            </a:r>
            <a:r>
              <a:rPr lang="en-US" sz="2000" dirty="0" err="1">
                <a:solidFill>
                  <a:srgbClr val="002060"/>
                </a:solidFill>
                <a:latin typeface="Candara"/>
                <a:cs typeface="Calibri"/>
              </a:rPr>
              <a:t>fotos</a:t>
            </a:r>
            <a:r>
              <a:rPr lang="en-US" sz="2000" dirty="0">
                <a:solidFill>
                  <a:srgbClr val="002060"/>
                </a:solidFill>
                <a:latin typeface="Candara"/>
                <a:cs typeface="Calibri"/>
              </a:rPr>
              <a:t> e </a:t>
            </a:r>
            <a:r>
              <a:rPr lang="en-US" sz="2000" dirty="0" err="1">
                <a:solidFill>
                  <a:srgbClr val="002060"/>
                </a:solidFill>
                <a:latin typeface="Candara"/>
                <a:cs typeface="Calibri"/>
              </a:rPr>
              <a:t>partecipazione</a:t>
            </a:r>
            <a:r>
              <a:rPr lang="en-US" sz="2000" dirty="0">
                <a:solidFill>
                  <a:srgbClr val="002060"/>
                </a:solidFill>
                <a:latin typeface="Candara"/>
                <a:cs typeface="Calibri"/>
              </a:rPr>
              <a:t> </a:t>
            </a:r>
            <a:r>
              <a:rPr lang="en-US" sz="2000" dirty="0" err="1">
                <a:solidFill>
                  <a:srgbClr val="002060"/>
                </a:solidFill>
                <a:latin typeface="Candara"/>
                <a:cs typeface="Calibri"/>
              </a:rPr>
              <a:t>attiva</a:t>
            </a:r>
            <a:r>
              <a:rPr lang="en-US" sz="2000" dirty="0">
                <a:solidFill>
                  <a:srgbClr val="002060"/>
                </a:solidFill>
                <a:latin typeface="Candara"/>
                <a:cs typeface="Calibri"/>
              </a:rPr>
              <a:t> </a:t>
            </a:r>
            <a:r>
              <a:rPr lang="en-US" sz="2000" dirty="0" err="1">
                <a:solidFill>
                  <a:srgbClr val="002060"/>
                </a:solidFill>
                <a:latin typeface="Candara"/>
                <a:cs typeface="Calibri"/>
              </a:rPr>
              <a:t>perchè</a:t>
            </a:r>
            <a:r>
              <a:rPr lang="en-US" sz="2000" dirty="0">
                <a:solidFill>
                  <a:srgbClr val="002060"/>
                </a:solidFill>
                <a:latin typeface="Candara"/>
                <a:cs typeface="Calibri"/>
              </a:rPr>
              <a:t> </a:t>
            </a:r>
            <a:r>
              <a:rPr lang="en-US" sz="2000" dirty="0" err="1">
                <a:solidFill>
                  <a:srgbClr val="002060"/>
                </a:solidFill>
                <a:latin typeface="Candara"/>
                <a:cs typeface="Calibri"/>
              </a:rPr>
              <a:t>veramente</a:t>
            </a:r>
            <a:r>
              <a:rPr lang="en-US" sz="2000" dirty="0">
                <a:solidFill>
                  <a:srgbClr val="002060"/>
                </a:solidFill>
                <a:latin typeface="Candara"/>
                <a:cs typeface="Calibri"/>
              </a:rPr>
              <a:t> </a:t>
            </a:r>
            <a:r>
              <a:rPr lang="en-US" sz="2000" dirty="0" err="1">
                <a:solidFill>
                  <a:srgbClr val="002060"/>
                </a:solidFill>
                <a:latin typeface="Candara"/>
                <a:cs typeface="Calibri"/>
              </a:rPr>
              <a:t>si</a:t>
            </a:r>
            <a:r>
              <a:rPr lang="en-US" sz="2000" dirty="0">
                <a:solidFill>
                  <a:srgbClr val="002060"/>
                </a:solidFill>
                <a:latin typeface="Candara"/>
                <a:cs typeface="Calibri"/>
              </a:rPr>
              <a:t> </a:t>
            </a:r>
            <a:r>
              <a:rPr lang="en-US" sz="2000" dirty="0" err="1">
                <a:solidFill>
                  <a:srgbClr val="002060"/>
                </a:solidFill>
                <a:latin typeface="Candara"/>
                <a:cs typeface="Calibri"/>
              </a:rPr>
              <a:t>senta</a:t>
            </a:r>
            <a:r>
              <a:rPr lang="en-US" sz="2000" dirty="0">
                <a:solidFill>
                  <a:srgbClr val="002060"/>
                </a:solidFill>
                <a:latin typeface="Candara"/>
                <a:cs typeface="Calibri"/>
              </a:rPr>
              <a:t> </a:t>
            </a:r>
            <a:r>
              <a:rPr lang="en-US" sz="2000" dirty="0" err="1">
                <a:solidFill>
                  <a:srgbClr val="002060"/>
                </a:solidFill>
                <a:latin typeface="Candara"/>
                <a:cs typeface="Calibri"/>
              </a:rPr>
              <a:t>che</a:t>
            </a:r>
            <a:r>
              <a:rPr lang="en-US" sz="2000" dirty="0">
                <a:solidFill>
                  <a:srgbClr val="002060"/>
                </a:solidFill>
                <a:latin typeface="Candara"/>
                <a:cs typeface="Calibri"/>
              </a:rPr>
              <a:t> </a:t>
            </a:r>
            <a:r>
              <a:rPr lang="en-US" sz="2000" dirty="0" err="1">
                <a:solidFill>
                  <a:srgbClr val="002060"/>
                </a:solidFill>
                <a:latin typeface="Candara"/>
                <a:cs typeface="Calibri"/>
              </a:rPr>
              <a:t>siamo</a:t>
            </a:r>
            <a:r>
              <a:rPr lang="en-US" sz="2000" dirty="0">
                <a:solidFill>
                  <a:srgbClr val="002060"/>
                </a:solidFill>
                <a:latin typeface="Candara"/>
                <a:cs typeface="Calibri"/>
              </a:rPr>
              <a:t> </a:t>
            </a:r>
            <a:r>
              <a:rPr lang="en-US" sz="2000" dirty="0" err="1">
                <a:solidFill>
                  <a:srgbClr val="002060"/>
                </a:solidFill>
                <a:latin typeface="Candara"/>
                <a:cs typeface="Calibri"/>
              </a:rPr>
              <a:t>insieme</a:t>
            </a:r>
            <a:r>
              <a:rPr lang="en-US" sz="2000" dirty="0">
                <a:solidFill>
                  <a:srgbClr val="002060"/>
                </a:solidFill>
                <a:latin typeface="Candara"/>
                <a:cs typeface="Calibri"/>
              </a:rPr>
              <a:t> in </a:t>
            </a:r>
            <a:r>
              <a:rPr lang="en-US" sz="2000" dirty="0" err="1">
                <a:solidFill>
                  <a:srgbClr val="002060"/>
                </a:solidFill>
                <a:latin typeface="Candara"/>
                <a:cs typeface="Calibri"/>
              </a:rPr>
              <a:t>tutto</a:t>
            </a:r>
            <a:r>
              <a:rPr lang="en-US" sz="2000" dirty="0">
                <a:solidFill>
                  <a:srgbClr val="002060"/>
                </a:solidFill>
                <a:latin typeface="Candara"/>
                <a:cs typeface="Calibri"/>
              </a:rPr>
              <a:t> il mondo </a:t>
            </a:r>
            <a:r>
              <a:rPr lang="en-US" sz="2000" dirty="0" err="1">
                <a:solidFill>
                  <a:srgbClr val="002060"/>
                </a:solidFill>
                <a:latin typeface="Candara"/>
                <a:cs typeface="Calibri"/>
              </a:rPr>
              <a:t>anche</a:t>
            </a:r>
            <a:r>
              <a:rPr lang="en-US" sz="2000" dirty="0">
                <a:solidFill>
                  <a:srgbClr val="002060"/>
                </a:solidFill>
                <a:latin typeface="Candara"/>
                <a:cs typeface="Calibri"/>
              </a:rPr>
              <a:t> se </a:t>
            </a:r>
            <a:r>
              <a:rPr lang="en-US" sz="2000" dirty="0" err="1">
                <a:solidFill>
                  <a:srgbClr val="002060"/>
                </a:solidFill>
                <a:latin typeface="Candara"/>
                <a:cs typeface="Calibri"/>
              </a:rPr>
              <a:t>fisicamente</a:t>
            </a:r>
            <a:r>
              <a:rPr lang="en-US" sz="2000" dirty="0">
                <a:solidFill>
                  <a:srgbClr val="002060"/>
                </a:solidFill>
                <a:latin typeface="Candara"/>
                <a:cs typeface="Calibri"/>
              </a:rPr>
              <a:t> </a:t>
            </a:r>
            <a:r>
              <a:rPr lang="en-US" sz="2000" dirty="0" err="1">
                <a:solidFill>
                  <a:srgbClr val="002060"/>
                </a:solidFill>
                <a:latin typeface="Candara"/>
                <a:cs typeface="Calibri"/>
              </a:rPr>
              <a:t>ognuno</a:t>
            </a:r>
            <a:r>
              <a:rPr lang="en-US" sz="2000" dirty="0">
                <a:solidFill>
                  <a:srgbClr val="002060"/>
                </a:solidFill>
                <a:latin typeface="Candara"/>
                <a:cs typeface="Calibri"/>
              </a:rPr>
              <a:t> </a:t>
            </a:r>
            <a:r>
              <a:rPr lang="en-US" sz="2000" dirty="0" err="1">
                <a:solidFill>
                  <a:srgbClr val="002060"/>
                </a:solidFill>
                <a:latin typeface="Candara"/>
                <a:cs typeface="Calibri"/>
              </a:rPr>
              <a:t>nel</a:t>
            </a:r>
            <a:r>
              <a:rPr lang="en-US" sz="2000" dirty="0">
                <a:solidFill>
                  <a:srgbClr val="002060"/>
                </a:solidFill>
                <a:latin typeface="Candara"/>
                <a:cs typeface="Calibri"/>
              </a:rPr>
              <a:t> proprio </a:t>
            </a:r>
            <a:r>
              <a:rPr lang="en-US" sz="2000" dirty="0" err="1">
                <a:solidFill>
                  <a:srgbClr val="002060"/>
                </a:solidFill>
                <a:latin typeface="Candara"/>
                <a:cs typeface="Calibri"/>
              </a:rPr>
              <a:t>paese</a:t>
            </a:r>
            <a:r>
              <a:rPr lang="en-US" sz="2000" dirty="0">
                <a:solidFill>
                  <a:srgbClr val="002060"/>
                </a:solidFill>
                <a:latin typeface="Candara"/>
                <a:cs typeface="Calibri"/>
              </a:rPr>
              <a:t>.</a:t>
            </a:r>
            <a:endParaRPr lang="en-US" dirty="0">
              <a:solidFill>
                <a:srgbClr val="000000"/>
              </a:solidFill>
              <a:latin typeface="Calibri" panose="020F0502020204030204"/>
              <a:cs typeface="Calibri"/>
            </a:endParaRPr>
          </a:p>
        </p:txBody>
      </p:sp>
      <p:pic>
        <p:nvPicPr>
          <p:cNvPr id="7" name="Immagine 6" descr="Immagine che contiene mappa&#10;&#10;Descrizione generata automaticamente">
            <a:extLst>
              <a:ext uri="{FF2B5EF4-FFF2-40B4-BE49-F238E27FC236}">
                <a16:creationId xmlns:a16="http://schemas.microsoft.com/office/drawing/2014/main" id="{130FBDBB-8C5D-4886-B959-704180F3A19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51663" y="2159386"/>
            <a:ext cx="4273124" cy="4283420"/>
          </a:xfrm>
          <a:prstGeom prst="rect">
            <a:avLst/>
          </a:prstGeom>
        </p:spPr>
      </p:pic>
      <p:pic>
        <p:nvPicPr>
          <p:cNvPr id="9" name="Immagine 8" descr="Immagine che contiene mappa&#10;&#10;Descrizione generata automaticamente">
            <a:extLst>
              <a:ext uri="{FF2B5EF4-FFF2-40B4-BE49-F238E27FC236}">
                <a16:creationId xmlns:a16="http://schemas.microsoft.com/office/drawing/2014/main" id="{E0490C86-0EB9-4508-BD5D-64A185920F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-2800666" y="1973180"/>
            <a:ext cx="5235108" cy="4469625"/>
          </a:xfrm>
          <a:prstGeom prst="rect">
            <a:avLst/>
          </a:prstGeom>
        </p:spPr>
      </p:pic>
      <p:pic>
        <p:nvPicPr>
          <p:cNvPr id="11" name="Immagine 4" descr="Immagine che contiene testo&#10;&#10;Descrizione generata automaticamente">
            <a:extLst>
              <a:ext uri="{FF2B5EF4-FFF2-40B4-BE49-F238E27FC236}">
                <a16:creationId xmlns:a16="http://schemas.microsoft.com/office/drawing/2014/main" id="{56072458-D1D6-432B-A44A-BBBBF7D514F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680" y="5512381"/>
            <a:ext cx="2905774" cy="12901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83821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284</TotalTime>
  <Words>1012</Words>
  <Application>Microsoft Macintosh PowerPoint</Application>
  <PresentationFormat>와이드스크린</PresentationFormat>
  <Paragraphs>112</Paragraphs>
  <Slides>18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18</vt:i4>
      </vt:variant>
    </vt:vector>
  </HeadingPairs>
  <TitlesOfParts>
    <vt:vector size="24" baseType="lpstr">
      <vt:lpstr>Arial</vt:lpstr>
      <vt:lpstr>Calibri</vt:lpstr>
      <vt:lpstr>Calibri Light</vt:lpstr>
      <vt:lpstr>Candara</vt:lpstr>
      <vt:lpstr>Courier New</vt:lpstr>
      <vt:lpstr>Tema di Office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gen3</dc:creator>
  <cp:lastModifiedBy>Jung Alfonso</cp:lastModifiedBy>
  <cp:revision>443</cp:revision>
  <dcterms:created xsi:type="dcterms:W3CDTF">2022-01-21T18:26:13Z</dcterms:created>
  <dcterms:modified xsi:type="dcterms:W3CDTF">2022-02-08T10:45:59Z</dcterms:modified>
</cp:coreProperties>
</file>